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33" r:id="rId4"/>
    <p:sldMasterId id="2147483734" r:id="rId5"/>
    <p:sldMasterId id="214748373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embeddedFontLst>
    <p:embeddedFont>
      <p:font typeface="Fredoka"/>
      <p:regular r:id="rId16"/>
      <p:bold r:id="rId17"/>
    </p:embeddedFont>
    <p:embeddedFont>
      <p:font typeface="Hanken Grotesk"/>
      <p:regular r:id="rId18"/>
      <p:bold r:id="rId19"/>
      <p:italic r:id="rId20"/>
      <p:boldItalic r:id="rId21"/>
    </p:embeddedFont>
    <p:embeddedFont>
      <p:font typeface="Nunito"/>
      <p:regular r:id="rId22"/>
      <p:bold r:id="rId23"/>
      <p:italic r:id="rId24"/>
      <p:boldItalic r:id="rId25"/>
    </p:embeddedFont>
    <p:embeddedFont>
      <p:font typeface="Inter"/>
      <p:regular r:id="rId26"/>
      <p:bold r:id="rId27"/>
      <p:italic r:id="rId28"/>
      <p:boldItalic r:id="rId29"/>
    </p:embeddedFont>
    <p:embeddedFont>
      <p:font typeface="Lora SemiBold"/>
      <p:regular r:id="rId30"/>
      <p:bold r:id="rId31"/>
      <p:italic r:id="rId32"/>
      <p:boldItalic r:id="rId33"/>
    </p:embeddedFont>
    <p:embeddedFont>
      <p:font typeface="Work Sans"/>
      <p:regular r:id="rId34"/>
      <p:bold r:id="rId35"/>
      <p:italic r:id="rId36"/>
      <p:boldItalic r:id="rId37"/>
    </p:embeddedFont>
    <p:embeddedFont>
      <p:font typeface="DM Sans Medium"/>
      <p:regular r:id="rId38"/>
      <p:bold r:id="rId39"/>
      <p:italic r:id="rId40"/>
      <p:boldItalic r:id="rId41"/>
    </p:embeddedFont>
    <p:embeddedFont>
      <p:font typeface="Lobster"/>
      <p:regular r:id="rId42"/>
    </p:embeddedFont>
    <p:embeddedFont>
      <p:font typeface="Work Sans Medium"/>
      <p:regular r:id="rId43"/>
      <p:bold r:id="rId44"/>
      <p:italic r:id="rId45"/>
      <p:boldItalic r:id="rId46"/>
    </p:embeddedFont>
    <p:embeddedFont>
      <p:font typeface="DM Sans SemiBold"/>
      <p:regular r:id="rId47"/>
      <p:bold r:id="rId48"/>
      <p:italic r:id="rId49"/>
      <p:boldItalic r:id="rId50"/>
    </p:embeddedFont>
    <p:embeddedFont>
      <p:font typeface="DM Sans"/>
      <p:regular r:id="rId51"/>
      <p:bold r:id="rId52"/>
      <p:italic r:id="rId53"/>
      <p:boldItalic r:id="rId54"/>
    </p:embeddedFont>
    <p:embeddedFont>
      <p:font typeface="Inter Medium"/>
      <p:regular r:id="rId55"/>
      <p:bold r:id="rId56"/>
      <p:italic r:id="rId57"/>
      <p:boldItalic r:id="rId58"/>
    </p:embeddedFont>
    <p:embeddedFont>
      <p:font typeface="Dosis SemiBold"/>
      <p:regular r:id="rId59"/>
      <p:bold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MSansMedium-italic.fntdata"/><Relationship Id="rId42" Type="http://schemas.openxmlformats.org/officeDocument/2006/relationships/font" Target="fonts/Lobster-regular.fntdata"/><Relationship Id="rId41" Type="http://schemas.openxmlformats.org/officeDocument/2006/relationships/font" Target="fonts/DMSansMedium-boldItalic.fntdata"/><Relationship Id="rId44" Type="http://schemas.openxmlformats.org/officeDocument/2006/relationships/font" Target="fonts/WorkSansMedium-bold.fntdata"/><Relationship Id="rId43" Type="http://schemas.openxmlformats.org/officeDocument/2006/relationships/font" Target="fonts/WorkSansMedium-regular.fntdata"/><Relationship Id="rId46" Type="http://schemas.openxmlformats.org/officeDocument/2006/relationships/font" Target="fonts/WorkSansMedium-boldItalic.fntdata"/><Relationship Id="rId45" Type="http://schemas.openxmlformats.org/officeDocument/2006/relationships/font" Target="fonts/WorkSansMedium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DMSansSemiBold-bold.fntdata"/><Relationship Id="rId47" Type="http://schemas.openxmlformats.org/officeDocument/2006/relationships/font" Target="fonts/DMSansSemiBold-regular.fntdata"/><Relationship Id="rId49" Type="http://schemas.openxmlformats.org/officeDocument/2006/relationships/font" Target="fonts/DMSansSemiBold-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oraSemiBold-bold.fntdata"/><Relationship Id="rId30" Type="http://schemas.openxmlformats.org/officeDocument/2006/relationships/font" Target="fonts/LoraSemiBold-regular.fntdata"/><Relationship Id="rId33" Type="http://schemas.openxmlformats.org/officeDocument/2006/relationships/font" Target="fonts/LoraSemiBold-boldItalic.fntdata"/><Relationship Id="rId32" Type="http://schemas.openxmlformats.org/officeDocument/2006/relationships/font" Target="fonts/LoraSemiBold-italic.fntdata"/><Relationship Id="rId35" Type="http://schemas.openxmlformats.org/officeDocument/2006/relationships/font" Target="fonts/WorkSans-bold.fntdata"/><Relationship Id="rId34" Type="http://schemas.openxmlformats.org/officeDocument/2006/relationships/font" Target="fonts/WorkSans-regular.fntdata"/><Relationship Id="rId37" Type="http://schemas.openxmlformats.org/officeDocument/2006/relationships/font" Target="fonts/WorkSans-boldItalic.fntdata"/><Relationship Id="rId36" Type="http://schemas.openxmlformats.org/officeDocument/2006/relationships/font" Target="fonts/WorkSans-italic.fntdata"/><Relationship Id="rId39" Type="http://schemas.openxmlformats.org/officeDocument/2006/relationships/font" Target="fonts/DMSansMedium-bold.fntdata"/><Relationship Id="rId38" Type="http://schemas.openxmlformats.org/officeDocument/2006/relationships/font" Target="fonts/DMSansMedium-regular.fntdata"/><Relationship Id="rId20" Type="http://schemas.openxmlformats.org/officeDocument/2006/relationships/font" Target="fonts/HankenGrotesk-italic.fntdata"/><Relationship Id="rId22" Type="http://schemas.openxmlformats.org/officeDocument/2006/relationships/font" Target="fonts/Nunito-regular.fntdata"/><Relationship Id="rId21" Type="http://schemas.openxmlformats.org/officeDocument/2006/relationships/font" Target="fonts/HankenGrotesk-boldItalic.fntdata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60" Type="http://schemas.openxmlformats.org/officeDocument/2006/relationships/font" Target="fonts/DosisSemiBold-bold.fntdata"/><Relationship Id="rId26" Type="http://schemas.openxmlformats.org/officeDocument/2006/relationships/font" Target="fonts/Inter-regular.fntdata"/><Relationship Id="rId25" Type="http://schemas.openxmlformats.org/officeDocument/2006/relationships/font" Target="fonts/Nunito-boldItalic.fntdata"/><Relationship Id="rId28" Type="http://schemas.openxmlformats.org/officeDocument/2006/relationships/font" Target="fonts/Inter-italic.fntdata"/><Relationship Id="rId27" Type="http://schemas.openxmlformats.org/officeDocument/2006/relationships/font" Target="fonts/Inter-bold.fntdata"/><Relationship Id="rId29" Type="http://schemas.openxmlformats.org/officeDocument/2006/relationships/font" Target="fonts/Inter-boldItalic.fntdata"/><Relationship Id="rId51" Type="http://schemas.openxmlformats.org/officeDocument/2006/relationships/font" Target="fonts/DMSans-regular.fntdata"/><Relationship Id="rId50" Type="http://schemas.openxmlformats.org/officeDocument/2006/relationships/font" Target="fonts/DMSansSemiBold-boldItalic.fntdata"/><Relationship Id="rId53" Type="http://schemas.openxmlformats.org/officeDocument/2006/relationships/font" Target="fonts/DMSans-italic.fntdata"/><Relationship Id="rId52" Type="http://schemas.openxmlformats.org/officeDocument/2006/relationships/font" Target="fonts/DMSans-bold.fntdata"/><Relationship Id="rId11" Type="http://schemas.openxmlformats.org/officeDocument/2006/relationships/slide" Target="slides/slide4.xml"/><Relationship Id="rId55" Type="http://schemas.openxmlformats.org/officeDocument/2006/relationships/font" Target="fonts/InterMedium-regular.fntdata"/><Relationship Id="rId10" Type="http://schemas.openxmlformats.org/officeDocument/2006/relationships/slide" Target="slides/slide3.xml"/><Relationship Id="rId54" Type="http://schemas.openxmlformats.org/officeDocument/2006/relationships/font" Target="fonts/DMSans-boldItalic.fntdata"/><Relationship Id="rId13" Type="http://schemas.openxmlformats.org/officeDocument/2006/relationships/slide" Target="slides/slide6.xml"/><Relationship Id="rId57" Type="http://schemas.openxmlformats.org/officeDocument/2006/relationships/font" Target="fonts/InterMedium-italic.fntdata"/><Relationship Id="rId12" Type="http://schemas.openxmlformats.org/officeDocument/2006/relationships/slide" Target="slides/slide5.xml"/><Relationship Id="rId56" Type="http://schemas.openxmlformats.org/officeDocument/2006/relationships/font" Target="fonts/InterMedium-bold.fntdata"/><Relationship Id="rId15" Type="http://schemas.openxmlformats.org/officeDocument/2006/relationships/slide" Target="slides/slide8.xml"/><Relationship Id="rId59" Type="http://schemas.openxmlformats.org/officeDocument/2006/relationships/font" Target="fonts/DosisSemiBold-regular.fntdata"/><Relationship Id="rId14" Type="http://schemas.openxmlformats.org/officeDocument/2006/relationships/slide" Target="slides/slide7.xml"/><Relationship Id="rId58" Type="http://schemas.openxmlformats.org/officeDocument/2006/relationships/font" Target="fonts/InterMedium-boldItalic.fntdata"/><Relationship Id="rId17" Type="http://schemas.openxmlformats.org/officeDocument/2006/relationships/font" Target="fonts/Fredoka-bold.fntdata"/><Relationship Id="rId16" Type="http://schemas.openxmlformats.org/officeDocument/2006/relationships/font" Target="fonts/Fredoka-regular.fntdata"/><Relationship Id="rId19" Type="http://schemas.openxmlformats.org/officeDocument/2006/relationships/font" Target="fonts/HankenGrotesk-bold.fntdata"/><Relationship Id="rId18" Type="http://schemas.openxmlformats.org/officeDocument/2006/relationships/font" Target="fonts/HankenGrotesk-regular.fntdata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SLIDES_API138109368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SLIDES_API138109368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SLIDES_API145055339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SLIDES_API145055339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SLIDES_API1450553398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SLIDES_API1450553398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SLIDES_API1450553398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SLIDES_API1450553398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SLIDES_API1450553398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SLIDES_API1450553398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SLIDES_API1450553398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SLIDES_API145055339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SLIDES_API1450553398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SLIDES_API1450553398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SLIDES_API1450553398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SLIDES_API1450553398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1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414000" y="860225"/>
            <a:ext cx="5036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5900275" y="0"/>
            <a:ext cx="32439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414000" y="1717200"/>
            <a:ext cx="50364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2 - Image" type="secHead">
  <p:cSld name="SECTION_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1" name="Google Shape;61;p15"/>
          <p:cNvSpPr/>
          <p:nvPr/>
        </p:nvSpPr>
        <p:spPr>
          <a:xfrm>
            <a:off x="-87" y="0"/>
            <a:ext cx="59004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5"/>
          <p:cNvSpPr/>
          <p:nvPr>
            <p:ph idx="2" type="pic"/>
          </p:nvPr>
        </p:nvSpPr>
        <p:spPr>
          <a:xfrm>
            <a:off x="5863700" y="-19075"/>
            <a:ext cx="3280500" cy="51993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5"/>
          <p:cNvSpPr txBox="1"/>
          <p:nvPr>
            <p:ph type="ctrTitle"/>
          </p:nvPr>
        </p:nvSpPr>
        <p:spPr>
          <a:xfrm>
            <a:off x="446400" y="622800"/>
            <a:ext cx="5022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446400" y="1519200"/>
            <a:ext cx="5022000" cy="29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aragraphs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7" name="Google Shape;67;p16"/>
          <p:cNvSpPr/>
          <p:nvPr/>
        </p:nvSpPr>
        <p:spPr>
          <a:xfrm>
            <a:off x="0" y="0"/>
            <a:ext cx="3230100" cy="2554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6"/>
          <p:cNvSpPr txBox="1"/>
          <p:nvPr>
            <p:ph type="ctrTitle"/>
          </p:nvPr>
        </p:nvSpPr>
        <p:spPr>
          <a:xfrm>
            <a:off x="180000" y="770400"/>
            <a:ext cx="2869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6"/>
          <p:cNvSpPr txBox="1"/>
          <p:nvPr>
            <p:ph idx="1" type="body"/>
          </p:nvPr>
        </p:nvSpPr>
        <p:spPr>
          <a:xfrm>
            <a:off x="3783600" y="723600"/>
            <a:ext cx="46872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2" type="body"/>
          </p:nvPr>
        </p:nvSpPr>
        <p:spPr>
          <a:xfrm>
            <a:off x="3783600" y="2102400"/>
            <a:ext cx="46872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3" type="body"/>
          </p:nvPr>
        </p:nvSpPr>
        <p:spPr>
          <a:xfrm>
            <a:off x="3783600" y="3477600"/>
            <a:ext cx="46872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" type="twoColTx">
  <p:cSld name="TITLE_AND_TWO_COLUMN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4" name="Google Shape;74;p17"/>
          <p:cNvSpPr/>
          <p:nvPr/>
        </p:nvSpPr>
        <p:spPr>
          <a:xfrm>
            <a:off x="8415850" y="0"/>
            <a:ext cx="7284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7"/>
          <p:cNvSpPr/>
          <p:nvPr/>
        </p:nvSpPr>
        <p:spPr>
          <a:xfrm>
            <a:off x="-250" y="0"/>
            <a:ext cx="7284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7"/>
          <p:cNvSpPr txBox="1"/>
          <p:nvPr>
            <p:ph type="ctrTitle"/>
          </p:nvPr>
        </p:nvSpPr>
        <p:spPr>
          <a:xfrm>
            <a:off x="1461600" y="175725"/>
            <a:ext cx="6219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7" name="Google Shape;77;p17"/>
          <p:cNvSpPr/>
          <p:nvPr/>
        </p:nvSpPr>
        <p:spPr>
          <a:xfrm>
            <a:off x="1463250" y="1061734"/>
            <a:ext cx="2849400" cy="11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7"/>
          <p:cNvSpPr/>
          <p:nvPr/>
        </p:nvSpPr>
        <p:spPr>
          <a:xfrm>
            <a:off x="4831350" y="1061734"/>
            <a:ext cx="2849400" cy="110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7"/>
          <p:cNvSpPr txBox="1"/>
          <p:nvPr>
            <p:ph idx="1" type="subTitle"/>
          </p:nvPr>
        </p:nvSpPr>
        <p:spPr>
          <a:xfrm>
            <a:off x="1461600" y="1320575"/>
            <a:ext cx="28512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1461600" y="1914575"/>
            <a:ext cx="2851200" cy="28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3" type="subTitle"/>
          </p:nvPr>
        </p:nvSpPr>
        <p:spPr>
          <a:xfrm>
            <a:off x="4831200" y="1320575"/>
            <a:ext cx="2851200" cy="5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82" name="Google Shape;82;p17"/>
          <p:cNvSpPr txBox="1"/>
          <p:nvPr>
            <p:ph idx="4" type="body"/>
          </p:nvPr>
        </p:nvSpPr>
        <p:spPr>
          <a:xfrm>
            <a:off x="4831200" y="1914575"/>
            <a:ext cx="2851200" cy="28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 Image" type="titleOnly">
  <p:cSld name="TITLE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5" name="Google Shape;85;p18"/>
          <p:cNvSpPr/>
          <p:nvPr/>
        </p:nvSpPr>
        <p:spPr>
          <a:xfrm>
            <a:off x="6087525" y="0"/>
            <a:ext cx="3057000" cy="34524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8"/>
          <p:cNvSpPr/>
          <p:nvPr>
            <p:ph idx="2" type="pic"/>
          </p:nvPr>
        </p:nvSpPr>
        <p:spPr>
          <a:xfrm>
            <a:off x="6087525" y="982700"/>
            <a:ext cx="2768400" cy="1249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18"/>
          <p:cNvSpPr txBox="1"/>
          <p:nvPr>
            <p:ph type="ctrTitle"/>
          </p:nvPr>
        </p:nvSpPr>
        <p:spPr>
          <a:xfrm>
            <a:off x="360000" y="285550"/>
            <a:ext cx="522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360000" y="982700"/>
            <a:ext cx="5525400" cy="3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3" type="body"/>
          </p:nvPr>
        </p:nvSpPr>
        <p:spPr>
          <a:xfrm>
            <a:off x="360000" y="1416288"/>
            <a:ext cx="5525400" cy="11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18"/>
          <p:cNvSpPr txBox="1"/>
          <p:nvPr>
            <p:ph idx="4" type="subTitle"/>
          </p:nvPr>
        </p:nvSpPr>
        <p:spPr>
          <a:xfrm>
            <a:off x="360000" y="3016800"/>
            <a:ext cx="5525400" cy="3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5" type="body"/>
          </p:nvPr>
        </p:nvSpPr>
        <p:spPr>
          <a:xfrm>
            <a:off x="360000" y="3450300"/>
            <a:ext cx="5525400" cy="11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" name="Google Shape;92;p18"/>
          <p:cNvSpPr/>
          <p:nvPr>
            <p:ph idx="6" type="pic"/>
          </p:nvPr>
        </p:nvSpPr>
        <p:spPr>
          <a:xfrm>
            <a:off x="6087525" y="3016800"/>
            <a:ext cx="2768400" cy="1249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2">
  <p:cSld name="ONE_COLUMN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5" name="Google Shape;95;p19"/>
          <p:cNvSpPr/>
          <p:nvPr/>
        </p:nvSpPr>
        <p:spPr>
          <a:xfrm rot="5400000">
            <a:off x="4137500" y="-1034750"/>
            <a:ext cx="186900" cy="2238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/>
          <p:nvPr/>
        </p:nvSpPr>
        <p:spPr>
          <a:xfrm rot="5400000">
            <a:off x="7348750" y="-1020800"/>
            <a:ext cx="214800" cy="22389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/>
          <p:nvPr/>
        </p:nvSpPr>
        <p:spPr>
          <a:xfrm rot="5400000">
            <a:off x="4122350" y="3917850"/>
            <a:ext cx="217200" cy="2238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/>
          <p:nvPr/>
        </p:nvSpPr>
        <p:spPr>
          <a:xfrm rot="5400000">
            <a:off x="7348750" y="3916650"/>
            <a:ext cx="214800" cy="22389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 txBox="1"/>
          <p:nvPr>
            <p:ph type="ctrTitle"/>
          </p:nvPr>
        </p:nvSpPr>
        <p:spPr>
          <a:xfrm>
            <a:off x="396000" y="344175"/>
            <a:ext cx="2304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0" name="Google Shape;100;p19"/>
          <p:cNvSpPr txBox="1"/>
          <p:nvPr>
            <p:ph idx="1" type="subTitle"/>
          </p:nvPr>
        </p:nvSpPr>
        <p:spPr>
          <a:xfrm>
            <a:off x="3078000" y="344175"/>
            <a:ext cx="2304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2" type="body"/>
          </p:nvPr>
        </p:nvSpPr>
        <p:spPr>
          <a:xfrm>
            <a:off x="3078000" y="938175"/>
            <a:ext cx="2304000" cy="37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3" type="subTitle"/>
          </p:nvPr>
        </p:nvSpPr>
        <p:spPr>
          <a:xfrm>
            <a:off x="6303600" y="344175"/>
            <a:ext cx="2304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03" name="Google Shape;103;p19"/>
          <p:cNvSpPr txBox="1"/>
          <p:nvPr>
            <p:ph idx="4" type="body"/>
          </p:nvPr>
        </p:nvSpPr>
        <p:spPr>
          <a:xfrm>
            <a:off x="6303600" y="938175"/>
            <a:ext cx="2304000" cy="37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3">
  <p:cSld name="MAIN_POINT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6" name="Google Shape;106;p20"/>
          <p:cNvSpPr/>
          <p:nvPr/>
        </p:nvSpPr>
        <p:spPr>
          <a:xfrm rot="5400000">
            <a:off x="-489125" y="1263600"/>
            <a:ext cx="4437900" cy="2625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/>
          <p:nvPr/>
        </p:nvSpPr>
        <p:spPr>
          <a:xfrm>
            <a:off x="540851" y="464325"/>
            <a:ext cx="2377800" cy="11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0"/>
          <p:cNvSpPr/>
          <p:nvPr/>
        </p:nvSpPr>
        <p:spPr>
          <a:xfrm>
            <a:off x="540851" y="4573275"/>
            <a:ext cx="2377800" cy="11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"/>
          <p:cNvSpPr/>
          <p:nvPr/>
        </p:nvSpPr>
        <p:spPr>
          <a:xfrm rot="5400000">
            <a:off x="2353050" y="1258800"/>
            <a:ext cx="4437900" cy="26259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0"/>
          <p:cNvSpPr/>
          <p:nvPr/>
        </p:nvSpPr>
        <p:spPr>
          <a:xfrm>
            <a:off x="3383026" y="459525"/>
            <a:ext cx="2377800" cy="11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0"/>
          <p:cNvSpPr/>
          <p:nvPr/>
        </p:nvSpPr>
        <p:spPr>
          <a:xfrm>
            <a:off x="3383026" y="4568475"/>
            <a:ext cx="2377800" cy="110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 txBox="1"/>
          <p:nvPr>
            <p:ph idx="1" type="subTitle"/>
          </p:nvPr>
        </p:nvSpPr>
        <p:spPr>
          <a:xfrm>
            <a:off x="540000" y="736400"/>
            <a:ext cx="2379600" cy="5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13" name="Google Shape;113;p20"/>
          <p:cNvSpPr txBox="1"/>
          <p:nvPr>
            <p:ph idx="2" type="body"/>
          </p:nvPr>
        </p:nvSpPr>
        <p:spPr>
          <a:xfrm>
            <a:off x="540000" y="1383826"/>
            <a:ext cx="2379600" cy="30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0"/>
          <p:cNvSpPr txBox="1"/>
          <p:nvPr>
            <p:ph idx="3" type="subTitle"/>
          </p:nvPr>
        </p:nvSpPr>
        <p:spPr>
          <a:xfrm>
            <a:off x="3384000" y="732800"/>
            <a:ext cx="2379600" cy="5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15" name="Google Shape;115;p20"/>
          <p:cNvSpPr txBox="1"/>
          <p:nvPr>
            <p:ph idx="4" type="body"/>
          </p:nvPr>
        </p:nvSpPr>
        <p:spPr>
          <a:xfrm>
            <a:off x="3384000" y="1379849"/>
            <a:ext cx="2379600" cy="30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0"/>
          <p:cNvSpPr txBox="1"/>
          <p:nvPr>
            <p:ph type="ctrTitle"/>
          </p:nvPr>
        </p:nvSpPr>
        <p:spPr>
          <a:xfrm>
            <a:off x="6102000" y="706700"/>
            <a:ext cx="270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 No Image">
  <p:cSld name="SECTION_TITLE_AND_DESCRIPTION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9" name="Google Shape;119;p21"/>
          <p:cNvSpPr/>
          <p:nvPr/>
        </p:nvSpPr>
        <p:spPr>
          <a:xfrm>
            <a:off x="0" y="0"/>
            <a:ext cx="29067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 txBox="1"/>
          <p:nvPr>
            <p:ph type="ctrTitle"/>
          </p:nvPr>
        </p:nvSpPr>
        <p:spPr>
          <a:xfrm>
            <a:off x="349200" y="360000"/>
            <a:ext cx="2383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362400" y="360000"/>
            <a:ext cx="5018400" cy="38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">
  <p:cSld name="CAPTION_ONL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0" y="0"/>
            <a:ext cx="3042900" cy="29943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2"/>
          <p:cNvSpPr/>
          <p:nvPr>
            <p:ph idx="2" type="pic"/>
          </p:nvPr>
        </p:nvSpPr>
        <p:spPr>
          <a:xfrm>
            <a:off x="0" y="2995200"/>
            <a:ext cx="3042000" cy="21492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2"/>
          <p:cNvSpPr txBox="1"/>
          <p:nvPr>
            <p:ph type="ctrTitle"/>
          </p:nvPr>
        </p:nvSpPr>
        <p:spPr>
          <a:xfrm>
            <a:off x="331200" y="388800"/>
            <a:ext cx="2383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481200" y="388800"/>
            <a:ext cx="5018400" cy="36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">
  <p:cSld name="BIG_NUMBER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0" name="Google Shape;130;p23"/>
          <p:cNvSpPr/>
          <p:nvPr>
            <p:ph idx="2" type="pic"/>
          </p:nvPr>
        </p:nvSpPr>
        <p:spPr>
          <a:xfrm>
            <a:off x="0" y="0"/>
            <a:ext cx="9144000" cy="1051200"/>
          </a:xfrm>
          <a:prstGeom prst="rect">
            <a:avLst/>
          </a:prstGeom>
          <a:noFill/>
          <a:ln>
            <a:noFill/>
          </a:ln>
        </p:spPr>
      </p:sp>
      <p:sp>
        <p:nvSpPr>
          <p:cNvPr id="131" name="Google Shape;131;p23"/>
          <p:cNvSpPr/>
          <p:nvPr/>
        </p:nvSpPr>
        <p:spPr>
          <a:xfrm>
            <a:off x="0" y="1050600"/>
            <a:ext cx="9144000" cy="138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3"/>
          <p:cNvSpPr txBox="1"/>
          <p:nvPr>
            <p:ph type="ctrTitle"/>
          </p:nvPr>
        </p:nvSpPr>
        <p:spPr>
          <a:xfrm>
            <a:off x="356400" y="1360800"/>
            <a:ext cx="8431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56400" y="2012400"/>
            <a:ext cx="8431200" cy="27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6" name="Google Shape;136;p24"/>
          <p:cNvSpPr/>
          <p:nvPr/>
        </p:nvSpPr>
        <p:spPr>
          <a:xfrm rot="5400000">
            <a:off x="2008350" y="-95062"/>
            <a:ext cx="100200" cy="2238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4"/>
          <p:cNvSpPr/>
          <p:nvPr/>
        </p:nvSpPr>
        <p:spPr>
          <a:xfrm rot="5400000">
            <a:off x="2008350" y="3973950"/>
            <a:ext cx="100200" cy="2238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4"/>
          <p:cNvSpPr/>
          <p:nvPr/>
        </p:nvSpPr>
        <p:spPr>
          <a:xfrm rot="5400000">
            <a:off x="4521900" y="-95062"/>
            <a:ext cx="100200" cy="22389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4"/>
          <p:cNvSpPr/>
          <p:nvPr/>
        </p:nvSpPr>
        <p:spPr>
          <a:xfrm rot="5400000">
            <a:off x="4522800" y="3973950"/>
            <a:ext cx="100200" cy="22389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4"/>
          <p:cNvSpPr/>
          <p:nvPr/>
        </p:nvSpPr>
        <p:spPr>
          <a:xfrm rot="5400000">
            <a:off x="7035450" y="-95062"/>
            <a:ext cx="100200" cy="22389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4"/>
          <p:cNvSpPr/>
          <p:nvPr/>
        </p:nvSpPr>
        <p:spPr>
          <a:xfrm rot="5400000">
            <a:off x="7036350" y="3973950"/>
            <a:ext cx="100200" cy="22389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 txBox="1"/>
          <p:nvPr>
            <p:ph type="ctrTitle"/>
          </p:nvPr>
        </p:nvSpPr>
        <p:spPr>
          <a:xfrm>
            <a:off x="941400" y="223450"/>
            <a:ext cx="7264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943200" y="1236875"/>
            <a:ext cx="2235600" cy="5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44" name="Google Shape;144;p24"/>
          <p:cNvSpPr txBox="1"/>
          <p:nvPr>
            <p:ph idx="2" type="body"/>
          </p:nvPr>
        </p:nvSpPr>
        <p:spPr>
          <a:xfrm>
            <a:off x="942300" y="2007275"/>
            <a:ext cx="2235600" cy="28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5" name="Google Shape;145;p24"/>
          <p:cNvSpPr txBox="1"/>
          <p:nvPr>
            <p:ph idx="3" type="subTitle"/>
          </p:nvPr>
        </p:nvSpPr>
        <p:spPr>
          <a:xfrm>
            <a:off x="3456000" y="1236875"/>
            <a:ext cx="2235600" cy="5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46" name="Google Shape;146;p24"/>
          <p:cNvSpPr txBox="1"/>
          <p:nvPr>
            <p:ph idx="4" type="body"/>
          </p:nvPr>
        </p:nvSpPr>
        <p:spPr>
          <a:xfrm>
            <a:off x="3456000" y="2007275"/>
            <a:ext cx="2235600" cy="28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7" name="Google Shape;147;p24"/>
          <p:cNvSpPr txBox="1"/>
          <p:nvPr>
            <p:ph idx="5" type="subTitle"/>
          </p:nvPr>
        </p:nvSpPr>
        <p:spPr>
          <a:xfrm>
            <a:off x="5968800" y="1236875"/>
            <a:ext cx="2235600" cy="5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48" name="Google Shape;148;p24"/>
          <p:cNvSpPr txBox="1"/>
          <p:nvPr>
            <p:ph idx="6" type="body"/>
          </p:nvPr>
        </p:nvSpPr>
        <p:spPr>
          <a:xfrm>
            <a:off x="5968800" y="2007275"/>
            <a:ext cx="2235600" cy="28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2">
  <p:cSld name="CUSTOM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/>
          <p:nvPr/>
        </p:nvSpPr>
        <p:spPr>
          <a:xfrm>
            <a:off x="990000" y="0"/>
            <a:ext cx="7070400" cy="138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5"/>
          <p:cNvSpPr/>
          <p:nvPr/>
        </p:nvSpPr>
        <p:spPr>
          <a:xfrm>
            <a:off x="990000" y="5004600"/>
            <a:ext cx="7070400" cy="138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Google Shape;152;p25"/>
          <p:cNvCxnSpPr/>
          <p:nvPr/>
        </p:nvCxnSpPr>
        <p:spPr>
          <a:xfrm>
            <a:off x="3257150" y="1178075"/>
            <a:ext cx="0" cy="3531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5"/>
          <p:cNvCxnSpPr/>
          <p:nvPr/>
        </p:nvCxnSpPr>
        <p:spPr>
          <a:xfrm>
            <a:off x="5778350" y="1178075"/>
            <a:ext cx="0" cy="3531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5"/>
          <p:cNvSpPr txBox="1"/>
          <p:nvPr>
            <p:ph type="ctrTitle"/>
          </p:nvPr>
        </p:nvSpPr>
        <p:spPr>
          <a:xfrm>
            <a:off x="991800" y="286050"/>
            <a:ext cx="7070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55" name="Google Shape;155;p25"/>
          <p:cNvSpPr txBox="1"/>
          <p:nvPr>
            <p:ph idx="1" type="subTitle"/>
          </p:nvPr>
        </p:nvSpPr>
        <p:spPr>
          <a:xfrm>
            <a:off x="990000" y="1404000"/>
            <a:ext cx="20124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56" name="Google Shape;156;p25"/>
          <p:cNvSpPr txBox="1"/>
          <p:nvPr>
            <p:ph idx="2" type="body"/>
          </p:nvPr>
        </p:nvSpPr>
        <p:spPr>
          <a:xfrm>
            <a:off x="990000" y="2121911"/>
            <a:ext cx="2012400" cy="23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7" name="Google Shape;157;p25"/>
          <p:cNvSpPr txBox="1"/>
          <p:nvPr>
            <p:ph idx="3" type="subTitle"/>
          </p:nvPr>
        </p:nvSpPr>
        <p:spPr>
          <a:xfrm>
            <a:off x="3520800" y="1404000"/>
            <a:ext cx="20124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idx="4" type="body"/>
          </p:nvPr>
        </p:nvSpPr>
        <p:spPr>
          <a:xfrm>
            <a:off x="3520800" y="2121911"/>
            <a:ext cx="2012400" cy="23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9" name="Google Shape;159;p25"/>
          <p:cNvSpPr txBox="1"/>
          <p:nvPr>
            <p:ph idx="5" type="subTitle"/>
          </p:nvPr>
        </p:nvSpPr>
        <p:spPr>
          <a:xfrm>
            <a:off x="6048000" y="1404000"/>
            <a:ext cx="20124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60" name="Google Shape;160;p25"/>
          <p:cNvSpPr txBox="1"/>
          <p:nvPr>
            <p:ph idx="6" type="body"/>
          </p:nvPr>
        </p:nvSpPr>
        <p:spPr>
          <a:xfrm>
            <a:off x="6048000" y="2121911"/>
            <a:ext cx="2012400" cy="23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3">
  <p:cSld name="CUSTOM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/>
          <p:nvPr/>
        </p:nvSpPr>
        <p:spPr>
          <a:xfrm>
            <a:off x="3045000" y="353850"/>
            <a:ext cx="6099000" cy="44358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/>
          <p:nvPr/>
        </p:nvSpPr>
        <p:spPr>
          <a:xfrm rot="10800000">
            <a:off x="3403225" y="732000"/>
            <a:ext cx="71100" cy="8139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6"/>
          <p:cNvSpPr/>
          <p:nvPr/>
        </p:nvSpPr>
        <p:spPr>
          <a:xfrm rot="10800000">
            <a:off x="3403225" y="2164800"/>
            <a:ext cx="71100" cy="8139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/>
          <p:nvPr/>
        </p:nvSpPr>
        <p:spPr>
          <a:xfrm rot="10800000">
            <a:off x="3403225" y="3599400"/>
            <a:ext cx="71100" cy="8139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6"/>
          <p:cNvSpPr txBox="1"/>
          <p:nvPr>
            <p:ph idx="1" type="subTitle"/>
          </p:nvPr>
        </p:nvSpPr>
        <p:spPr>
          <a:xfrm>
            <a:off x="3812400" y="594000"/>
            <a:ext cx="48096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67" name="Google Shape;167;p26"/>
          <p:cNvSpPr txBox="1"/>
          <p:nvPr>
            <p:ph idx="2" type="body"/>
          </p:nvPr>
        </p:nvSpPr>
        <p:spPr>
          <a:xfrm>
            <a:off x="3812400" y="1040400"/>
            <a:ext cx="48096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" name="Google Shape;168;p26"/>
          <p:cNvSpPr txBox="1"/>
          <p:nvPr>
            <p:ph idx="3" type="subTitle"/>
          </p:nvPr>
        </p:nvSpPr>
        <p:spPr>
          <a:xfrm>
            <a:off x="3812400" y="2026800"/>
            <a:ext cx="48096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69" name="Google Shape;169;p26"/>
          <p:cNvSpPr txBox="1"/>
          <p:nvPr>
            <p:ph idx="4" type="body"/>
          </p:nvPr>
        </p:nvSpPr>
        <p:spPr>
          <a:xfrm>
            <a:off x="3812400" y="2473200"/>
            <a:ext cx="48096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26"/>
          <p:cNvSpPr txBox="1"/>
          <p:nvPr>
            <p:ph idx="5" type="subTitle"/>
          </p:nvPr>
        </p:nvSpPr>
        <p:spPr>
          <a:xfrm>
            <a:off x="3812400" y="3463200"/>
            <a:ext cx="4809600" cy="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71" name="Google Shape;171;p26"/>
          <p:cNvSpPr txBox="1"/>
          <p:nvPr>
            <p:ph idx="6" type="body"/>
          </p:nvPr>
        </p:nvSpPr>
        <p:spPr>
          <a:xfrm>
            <a:off x="3812400" y="3909600"/>
            <a:ext cx="4809600" cy="6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26"/>
          <p:cNvSpPr txBox="1"/>
          <p:nvPr>
            <p:ph type="ctrTitle"/>
          </p:nvPr>
        </p:nvSpPr>
        <p:spPr>
          <a:xfrm>
            <a:off x="529200" y="493200"/>
            <a:ext cx="234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columns-v3 1 Image">
  <p:cSld name="CUSTOM_2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4" name="Google Shape;174;p27"/>
          <p:cNvCxnSpPr/>
          <p:nvPr/>
        </p:nvCxnSpPr>
        <p:spPr>
          <a:xfrm>
            <a:off x="3257150" y="1178075"/>
            <a:ext cx="0" cy="3531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p27"/>
          <p:cNvCxnSpPr/>
          <p:nvPr/>
        </p:nvCxnSpPr>
        <p:spPr>
          <a:xfrm>
            <a:off x="5778350" y="1178075"/>
            <a:ext cx="0" cy="3531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p27"/>
          <p:cNvSpPr/>
          <p:nvPr>
            <p:ph idx="2" type="pic"/>
          </p:nvPr>
        </p:nvSpPr>
        <p:spPr>
          <a:xfrm>
            <a:off x="990000" y="1177200"/>
            <a:ext cx="2012400" cy="831600"/>
          </a:xfrm>
          <a:prstGeom prst="rect">
            <a:avLst/>
          </a:prstGeom>
          <a:noFill/>
          <a:ln>
            <a:noFill/>
          </a:ln>
        </p:spPr>
      </p:sp>
      <p:sp>
        <p:nvSpPr>
          <p:cNvPr id="177" name="Google Shape;177;p27"/>
          <p:cNvSpPr/>
          <p:nvPr/>
        </p:nvSpPr>
        <p:spPr>
          <a:xfrm>
            <a:off x="990350" y="1115675"/>
            <a:ext cx="2012400" cy="624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" type="subTitle"/>
          </p:nvPr>
        </p:nvSpPr>
        <p:spPr>
          <a:xfrm>
            <a:off x="990000" y="2120400"/>
            <a:ext cx="2012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79" name="Google Shape;179;p27"/>
          <p:cNvSpPr txBox="1"/>
          <p:nvPr>
            <p:ph idx="3" type="body"/>
          </p:nvPr>
        </p:nvSpPr>
        <p:spPr>
          <a:xfrm>
            <a:off x="990000" y="2728800"/>
            <a:ext cx="20124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0" name="Google Shape;180;p27"/>
          <p:cNvSpPr/>
          <p:nvPr>
            <p:ph idx="4" type="pic"/>
          </p:nvPr>
        </p:nvSpPr>
        <p:spPr>
          <a:xfrm>
            <a:off x="3510000" y="1177525"/>
            <a:ext cx="2012400" cy="8316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27"/>
          <p:cNvSpPr/>
          <p:nvPr/>
        </p:nvSpPr>
        <p:spPr>
          <a:xfrm>
            <a:off x="3510350" y="1116000"/>
            <a:ext cx="2012400" cy="624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7"/>
          <p:cNvSpPr txBox="1"/>
          <p:nvPr>
            <p:ph idx="5" type="subTitle"/>
          </p:nvPr>
        </p:nvSpPr>
        <p:spPr>
          <a:xfrm>
            <a:off x="3510000" y="2120725"/>
            <a:ext cx="2012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83" name="Google Shape;183;p27"/>
          <p:cNvSpPr txBox="1"/>
          <p:nvPr>
            <p:ph idx="6" type="body"/>
          </p:nvPr>
        </p:nvSpPr>
        <p:spPr>
          <a:xfrm>
            <a:off x="3510000" y="2729125"/>
            <a:ext cx="20124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4" name="Google Shape;184;p27"/>
          <p:cNvSpPr/>
          <p:nvPr>
            <p:ph idx="7" type="pic"/>
          </p:nvPr>
        </p:nvSpPr>
        <p:spPr>
          <a:xfrm>
            <a:off x="6033600" y="1177525"/>
            <a:ext cx="2012400" cy="8316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7"/>
          <p:cNvSpPr/>
          <p:nvPr/>
        </p:nvSpPr>
        <p:spPr>
          <a:xfrm>
            <a:off x="6033950" y="1116000"/>
            <a:ext cx="2012400" cy="624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7"/>
          <p:cNvSpPr txBox="1"/>
          <p:nvPr>
            <p:ph idx="8" type="subTitle"/>
          </p:nvPr>
        </p:nvSpPr>
        <p:spPr>
          <a:xfrm>
            <a:off x="6033600" y="2120725"/>
            <a:ext cx="2012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87" name="Google Shape;187;p27"/>
          <p:cNvSpPr txBox="1"/>
          <p:nvPr>
            <p:ph idx="9" type="body"/>
          </p:nvPr>
        </p:nvSpPr>
        <p:spPr>
          <a:xfrm>
            <a:off x="6033600" y="2729125"/>
            <a:ext cx="2012400" cy="19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8" name="Google Shape;188;p27"/>
          <p:cNvSpPr txBox="1"/>
          <p:nvPr>
            <p:ph type="ctrTitle"/>
          </p:nvPr>
        </p:nvSpPr>
        <p:spPr>
          <a:xfrm>
            <a:off x="981000" y="172450"/>
            <a:ext cx="7070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key metrics v2">
  <p:cSld name="CUSTOM_3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/>
          <p:nvPr/>
        </p:nvSpPr>
        <p:spPr>
          <a:xfrm>
            <a:off x="0" y="1638325"/>
            <a:ext cx="9144000" cy="35052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8"/>
          <p:cNvSpPr/>
          <p:nvPr/>
        </p:nvSpPr>
        <p:spPr>
          <a:xfrm>
            <a:off x="425325" y="1997400"/>
            <a:ext cx="184200" cy="18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8"/>
          <p:cNvSpPr txBox="1"/>
          <p:nvPr>
            <p:ph idx="1" type="subTitle"/>
          </p:nvPr>
        </p:nvSpPr>
        <p:spPr>
          <a:xfrm>
            <a:off x="331200" y="2296800"/>
            <a:ext cx="2052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3" name="Google Shape;193;p28"/>
          <p:cNvSpPr txBox="1"/>
          <p:nvPr>
            <p:ph idx="2" type="body"/>
          </p:nvPr>
        </p:nvSpPr>
        <p:spPr>
          <a:xfrm>
            <a:off x="331200" y="2959200"/>
            <a:ext cx="20520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4" name="Google Shape;194;p28"/>
          <p:cNvSpPr/>
          <p:nvPr/>
        </p:nvSpPr>
        <p:spPr>
          <a:xfrm>
            <a:off x="2599725" y="1997400"/>
            <a:ext cx="184200" cy="18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8"/>
          <p:cNvSpPr txBox="1"/>
          <p:nvPr>
            <p:ph idx="3" type="subTitle"/>
          </p:nvPr>
        </p:nvSpPr>
        <p:spPr>
          <a:xfrm>
            <a:off x="2505600" y="2296800"/>
            <a:ext cx="2052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6" name="Google Shape;196;p28"/>
          <p:cNvSpPr txBox="1"/>
          <p:nvPr>
            <p:ph idx="4" type="body"/>
          </p:nvPr>
        </p:nvSpPr>
        <p:spPr>
          <a:xfrm>
            <a:off x="2505600" y="2959200"/>
            <a:ext cx="20520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7" name="Google Shape;197;p28"/>
          <p:cNvSpPr/>
          <p:nvPr/>
        </p:nvSpPr>
        <p:spPr>
          <a:xfrm>
            <a:off x="4777725" y="1997400"/>
            <a:ext cx="184200" cy="18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8"/>
          <p:cNvSpPr txBox="1"/>
          <p:nvPr>
            <p:ph idx="5" type="subTitle"/>
          </p:nvPr>
        </p:nvSpPr>
        <p:spPr>
          <a:xfrm>
            <a:off x="4683600" y="2296800"/>
            <a:ext cx="2052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99" name="Google Shape;199;p28"/>
          <p:cNvSpPr txBox="1"/>
          <p:nvPr>
            <p:ph idx="6" type="body"/>
          </p:nvPr>
        </p:nvSpPr>
        <p:spPr>
          <a:xfrm>
            <a:off x="4683600" y="2959200"/>
            <a:ext cx="20520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p28"/>
          <p:cNvSpPr/>
          <p:nvPr/>
        </p:nvSpPr>
        <p:spPr>
          <a:xfrm>
            <a:off x="6952125" y="1997400"/>
            <a:ext cx="184200" cy="18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8"/>
          <p:cNvSpPr txBox="1"/>
          <p:nvPr>
            <p:ph idx="7" type="subTitle"/>
          </p:nvPr>
        </p:nvSpPr>
        <p:spPr>
          <a:xfrm>
            <a:off x="6858000" y="2296800"/>
            <a:ext cx="2052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02" name="Google Shape;202;p28"/>
          <p:cNvSpPr txBox="1"/>
          <p:nvPr>
            <p:ph idx="8" type="body"/>
          </p:nvPr>
        </p:nvSpPr>
        <p:spPr>
          <a:xfrm>
            <a:off x="6858000" y="2959200"/>
            <a:ext cx="2052000" cy="20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" name="Google Shape;203;p28"/>
          <p:cNvSpPr txBox="1"/>
          <p:nvPr>
            <p:ph type="ctrTitle"/>
          </p:nvPr>
        </p:nvSpPr>
        <p:spPr>
          <a:xfrm>
            <a:off x="331200" y="322000"/>
            <a:ext cx="84423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key metrics v3">
  <p:cSld name="CUSTOM_4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/>
          <p:nvPr/>
        </p:nvSpPr>
        <p:spPr>
          <a:xfrm>
            <a:off x="910088" y="1176050"/>
            <a:ext cx="3524400" cy="1721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9"/>
          <p:cNvSpPr/>
          <p:nvPr/>
        </p:nvSpPr>
        <p:spPr>
          <a:xfrm>
            <a:off x="910088" y="3096749"/>
            <a:ext cx="3524400" cy="1721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4709522" y="1176050"/>
            <a:ext cx="3524400" cy="1721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9"/>
          <p:cNvSpPr/>
          <p:nvPr/>
        </p:nvSpPr>
        <p:spPr>
          <a:xfrm>
            <a:off x="4709522" y="3096749"/>
            <a:ext cx="3524400" cy="1721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9"/>
          <p:cNvSpPr/>
          <p:nvPr/>
        </p:nvSpPr>
        <p:spPr>
          <a:xfrm>
            <a:off x="4376400" y="1181100"/>
            <a:ext cx="56100" cy="1716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9"/>
          <p:cNvSpPr/>
          <p:nvPr/>
        </p:nvSpPr>
        <p:spPr>
          <a:xfrm>
            <a:off x="8177900" y="1181100"/>
            <a:ext cx="56100" cy="171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9"/>
          <p:cNvSpPr/>
          <p:nvPr/>
        </p:nvSpPr>
        <p:spPr>
          <a:xfrm>
            <a:off x="4376400" y="3099300"/>
            <a:ext cx="56100" cy="1716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9"/>
          <p:cNvSpPr/>
          <p:nvPr/>
        </p:nvSpPr>
        <p:spPr>
          <a:xfrm>
            <a:off x="8177900" y="3099300"/>
            <a:ext cx="56100" cy="1716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9"/>
          <p:cNvSpPr/>
          <p:nvPr/>
        </p:nvSpPr>
        <p:spPr>
          <a:xfrm>
            <a:off x="1158188" y="1740650"/>
            <a:ext cx="592200" cy="59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9"/>
          <p:cNvSpPr/>
          <p:nvPr/>
        </p:nvSpPr>
        <p:spPr>
          <a:xfrm>
            <a:off x="1158188" y="3661350"/>
            <a:ext cx="592200" cy="592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9"/>
          <p:cNvSpPr/>
          <p:nvPr/>
        </p:nvSpPr>
        <p:spPr>
          <a:xfrm>
            <a:off x="4960513" y="1740650"/>
            <a:ext cx="592200" cy="592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9"/>
          <p:cNvSpPr/>
          <p:nvPr/>
        </p:nvSpPr>
        <p:spPr>
          <a:xfrm>
            <a:off x="4960513" y="3661350"/>
            <a:ext cx="592200" cy="592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9"/>
          <p:cNvSpPr txBox="1"/>
          <p:nvPr/>
        </p:nvSpPr>
        <p:spPr>
          <a:xfrm>
            <a:off x="1230188" y="1812638"/>
            <a:ext cx="4482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01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8" name="Google Shape;218;p29"/>
          <p:cNvSpPr txBox="1"/>
          <p:nvPr/>
        </p:nvSpPr>
        <p:spPr>
          <a:xfrm>
            <a:off x="1230188" y="3733338"/>
            <a:ext cx="4482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03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9" name="Google Shape;219;p29"/>
          <p:cNvSpPr txBox="1"/>
          <p:nvPr/>
        </p:nvSpPr>
        <p:spPr>
          <a:xfrm>
            <a:off x="5032513" y="1812638"/>
            <a:ext cx="4482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02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0" name="Google Shape;220;p29"/>
          <p:cNvSpPr txBox="1"/>
          <p:nvPr/>
        </p:nvSpPr>
        <p:spPr>
          <a:xfrm>
            <a:off x="5032513" y="3733338"/>
            <a:ext cx="4482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04</a:t>
            </a:r>
            <a:endParaRPr b="1"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21" name="Google Shape;221;p29"/>
          <p:cNvSpPr txBox="1"/>
          <p:nvPr>
            <p:ph idx="1" type="subTitle"/>
          </p:nvPr>
        </p:nvSpPr>
        <p:spPr>
          <a:xfrm>
            <a:off x="1904400" y="1335600"/>
            <a:ext cx="23688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22" name="Google Shape;222;p29"/>
          <p:cNvSpPr txBox="1"/>
          <p:nvPr>
            <p:ph idx="2" type="body"/>
          </p:nvPr>
        </p:nvSpPr>
        <p:spPr>
          <a:xfrm>
            <a:off x="1904400" y="1861200"/>
            <a:ext cx="2368800" cy="8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3" name="Google Shape;223;p29"/>
          <p:cNvSpPr txBox="1"/>
          <p:nvPr>
            <p:ph idx="3" type="subTitle"/>
          </p:nvPr>
        </p:nvSpPr>
        <p:spPr>
          <a:xfrm>
            <a:off x="5706000" y="1335600"/>
            <a:ext cx="23688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24" name="Google Shape;224;p29"/>
          <p:cNvSpPr txBox="1"/>
          <p:nvPr>
            <p:ph idx="4" type="body"/>
          </p:nvPr>
        </p:nvSpPr>
        <p:spPr>
          <a:xfrm>
            <a:off x="5706000" y="1861200"/>
            <a:ext cx="2368800" cy="8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5" name="Google Shape;225;p29"/>
          <p:cNvSpPr txBox="1"/>
          <p:nvPr>
            <p:ph idx="5" type="subTitle"/>
          </p:nvPr>
        </p:nvSpPr>
        <p:spPr>
          <a:xfrm>
            <a:off x="1904400" y="3258000"/>
            <a:ext cx="23688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26" name="Google Shape;226;p29"/>
          <p:cNvSpPr txBox="1"/>
          <p:nvPr>
            <p:ph idx="6" type="body"/>
          </p:nvPr>
        </p:nvSpPr>
        <p:spPr>
          <a:xfrm>
            <a:off x="1904400" y="3783600"/>
            <a:ext cx="2368800" cy="8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7" name="Google Shape;227;p29"/>
          <p:cNvSpPr txBox="1"/>
          <p:nvPr>
            <p:ph idx="7" type="subTitle"/>
          </p:nvPr>
        </p:nvSpPr>
        <p:spPr>
          <a:xfrm>
            <a:off x="5706000" y="3304800"/>
            <a:ext cx="23688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28" name="Google Shape;228;p29"/>
          <p:cNvSpPr txBox="1"/>
          <p:nvPr>
            <p:ph idx="8" type="body"/>
          </p:nvPr>
        </p:nvSpPr>
        <p:spPr>
          <a:xfrm>
            <a:off x="5706000" y="3830400"/>
            <a:ext cx="2368800" cy="8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9" name="Google Shape;229;p29"/>
          <p:cNvSpPr txBox="1"/>
          <p:nvPr>
            <p:ph type="ctrTitle"/>
          </p:nvPr>
        </p:nvSpPr>
        <p:spPr>
          <a:xfrm>
            <a:off x="910800" y="324000"/>
            <a:ext cx="7322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">
  <p:cSld name="CUSTOM_5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/>
          <p:nvPr/>
        </p:nvSpPr>
        <p:spPr>
          <a:xfrm>
            <a:off x="353100" y="1229200"/>
            <a:ext cx="8437800" cy="31641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32" name="Google Shape;232;p30"/>
          <p:cNvSpPr txBox="1"/>
          <p:nvPr>
            <p:ph idx="1" type="subTitle"/>
          </p:nvPr>
        </p:nvSpPr>
        <p:spPr>
          <a:xfrm>
            <a:off x="1562400" y="1674000"/>
            <a:ext cx="1753200" cy="6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33" name="Google Shape;233;p30"/>
          <p:cNvSpPr txBox="1"/>
          <p:nvPr>
            <p:ph idx="2" type="body"/>
          </p:nvPr>
        </p:nvSpPr>
        <p:spPr>
          <a:xfrm>
            <a:off x="1562400" y="2375275"/>
            <a:ext cx="1753200" cy="16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4" name="Google Shape;234;p30"/>
          <p:cNvSpPr txBox="1"/>
          <p:nvPr>
            <p:ph idx="3" type="subTitle"/>
          </p:nvPr>
        </p:nvSpPr>
        <p:spPr>
          <a:xfrm>
            <a:off x="3697200" y="1674000"/>
            <a:ext cx="1753200" cy="6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35" name="Google Shape;235;p30"/>
          <p:cNvSpPr txBox="1"/>
          <p:nvPr>
            <p:ph idx="4" type="body"/>
          </p:nvPr>
        </p:nvSpPr>
        <p:spPr>
          <a:xfrm>
            <a:off x="3697200" y="2375275"/>
            <a:ext cx="1753200" cy="16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6" name="Google Shape;236;p30"/>
          <p:cNvSpPr txBox="1"/>
          <p:nvPr>
            <p:ph idx="5" type="subTitle"/>
          </p:nvPr>
        </p:nvSpPr>
        <p:spPr>
          <a:xfrm>
            <a:off x="5828400" y="1674000"/>
            <a:ext cx="1753200" cy="6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37" name="Google Shape;237;p30"/>
          <p:cNvSpPr txBox="1"/>
          <p:nvPr>
            <p:ph idx="6" type="body"/>
          </p:nvPr>
        </p:nvSpPr>
        <p:spPr>
          <a:xfrm>
            <a:off x="5828400" y="2375275"/>
            <a:ext cx="1753200" cy="16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8" name="Google Shape;238;p30"/>
          <p:cNvSpPr/>
          <p:nvPr/>
        </p:nvSpPr>
        <p:spPr>
          <a:xfrm rot="10800000">
            <a:off x="3490225" y="2352900"/>
            <a:ext cx="30300" cy="8139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30"/>
          <p:cNvSpPr/>
          <p:nvPr/>
        </p:nvSpPr>
        <p:spPr>
          <a:xfrm rot="10800000">
            <a:off x="5623463" y="2352900"/>
            <a:ext cx="30300" cy="8139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0"/>
          <p:cNvSpPr txBox="1"/>
          <p:nvPr>
            <p:ph type="ctrTitle"/>
          </p:nvPr>
        </p:nvSpPr>
        <p:spPr>
          <a:xfrm>
            <a:off x="378000" y="381600"/>
            <a:ext cx="8398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 v2">
  <p:cSld name="CUSTOM_6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/>
          <p:nvPr/>
        </p:nvSpPr>
        <p:spPr>
          <a:xfrm>
            <a:off x="3732950" y="368125"/>
            <a:ext cx="4888800" cy="14691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1"/>
          <p:cNvSpPr/>
          <p:nvPr/>
        </p:nvSpPr>
        <p:spPr>
          <a:xfrm>
            <a:off x="3732950" y="1837200"/>
            <a:ext cx="4888800" cy="1469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3732950" y="3306275"/>
            <a:ext cx="4888800" cy="14691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 txBox="1"/>
          <p:nvPr>
            <p:ph idx="1" type="subTitle"/>
          </p:nvPr>
        </p:nvSpPr>
        <p:spPr>
          <a:xfrm>
            <a:off x="3834000" y="471600"/>
            <a:ext cx="46872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46" name="Google Shape;246;p31"/>
          <p:cNvSpPr txBox="1"/>
          <p:nvPr>
            <p:ph idx="2" type="body"/>
          </p:nvPr>
        </p:nvSpPr>
        <p:spPr>
          <a:xfrm>
            <a:off x="3834000" y="1008000"/>
            <a:ext cx="46872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7" name="Google Shape;247;p31"/>
          <p:cNvSpPr txBox="1"/>
          <p:nvPr>
            <p:ph idx="3" type="subTitle"/>
          </p:nvPr>
        </p:nvSpPr>
        <p:spPr>
          <a:xfrm>
            <a:off x="3834000" y="1940400"/>
            <a:ext cx="46872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48" name="Google Shape;248;p31"/>
          <p:cNvSpPr txBox="1"/>
          <p:nvPr>
            <p:ph idx="4" type="body"/>
          </p:nvPr>
        </p:nvSpPr>
        <p:spPr>
          <a:xfrm>
            <a:off x="3834000" y="2476800"/>
            <a:ext cx="46872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9" name="Google Shape;249;p31"/>
          <p:cNvSpPr txBox="1"/>
          <p:nvPr>
            <p:ph idx="5" type="subTitle"/>
          </p:nvPr>
        </p:nvSpPr>
        <p:spPr>
          <a:xfrm>
            <a:off x="3834000" y="3409200"/>
            <a:ext cx="4687200" cy="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50" name="Google Shape;250;p31"/>
          <p:cNvSpPr txBox="1"/>
          <p:nvPr>
            <p:ph idx="6" type="body"/>
          </p:nvPr>
        </p:nvSpPr>
        <p:spPr>
          <a:xfrm>
            <a:off x="3834000" y="3945600"/>
            <a:ext cx="4687200" cy="7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1" name="Google Shape;251;p31"/>
          <p:cNvSpPr txBox="1"/>
          <p:nvPr>
            <p:ph type="ctrTitle"/>
          </p:nvPr>
        </p:nvSpPr>
        <p:spPr>
          <a:xfrm>
            <a:off x="619200" y="424800"/>
            <a:ext cx="234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items on timeline">
  <p:cSld name="CUSTOM_7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32"/>
          <p:cNvGrpSpPr/>
          <p:nvPr/>
        </p:nvGrpSpPr>
        <p:grpSpPr>
          <a:xfrm rot="-5400000">
            <a:off x="1520637" y="37635"/>
            <a:ext cx="534621" cy="2841870"/>
            <a:chOff x="4318975" y="1083450"/>
            <a:chExt cx="529800" cy="591305"/>
          </a:xfrm>
        </p:grpSpPr>
        <p:sp>
          <p:nvSpPr>
            <p:cNvPr id="254" name="Google Shape;254;p32"/>
            <p:cNvSpPr/>
            <p:nvPr/>
          </p:nvSpPr>
          <p:spPr>
            <a:xfrm>
              <a:off x="4517129" y="1083455"/>
              <a:ext cx="133500" cy="5913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5" name="Google Shape;255;p32"/>
            <p:cNvCxnSpPr/>
            <p:nvPr/>
          </p:nvCxnSpPr>
          <p:spPr>
            <a:xfrm rot="10800000">
              <a:off x="4318975" y="1083450"/>
              <a:ext cx="52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256" name="Google Shape;256;p32"/>
          <p:cNvGrpSpPr/>
          <p:nvPr/>
        </p:nvGrpSpPr>
        <p:grpSpPr>
          <a:xfrm rot="-5400000">
            <a:off x="7121114" y="53235"/>
            <a:ext cx="534621" cy="2810671"/>
            <a:chOff x="4318975" y="1084322"/>
            <a:chExt cx="529800" cy="590378"/>
          </a:xfrm>
        </p:grpSpPr>
        <p:sp>
          <p:nvSpPr>
            <p:cNvPr id="257" name="Google Shape;257;p32"/>
            <p:cNvSpPr/>
            <p:nvPr/>
          </p:nvSpPr>
          <p:spPr>
            <a:xfrm>
              <a:off x="4517125" y="1086100"/>
              <a:ext cx="133500" cy="588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8" name="Google Shape;258;p32"/>
            <p:cNvCxnSpPr/>
            <p:nvPr/>
          </p:nvCxnSpPr>
          <p:spPr>
            <a:xfrm rot="10800000">
              <a:off x="4318975" y="1084322"/>
              <a:ext cx="5298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259" name="Google Shape;259;p32"/>
          <p:cNvGrpSpPr/>
          <p:nvPr/>
        </p:nvGrpSpPr>
        <p:grpSpPr>
          <a:xfrm rot="-5400000">
            <a:off x="4310491" y="55884"/>
            <a:ext cx="534621" cy="2805422"/>
            <a:chOff x="4318975" y="1083450"/>
            <a:chExt cx="529800" cy="591250"/>
          </a:xfrm>
        </p:grpSpPr>
        <p:sp>
          <p:nvSpPr>
            <p:cNvPr id="260" name="Google Shape;260;p32"/>
            <p:cNvSpPr/>
            <p:nvPr/>
          </p:nvSpPr>
          <p:spPr>
            <a:xfrm>
              <a:off x="4517125" y="1086100"/>
              <a:ext cx="133500" cy="588600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61" name="Google Shape;261;p32"/>
            <p:cNvCxnSpPr/>
            <p:nvPr/>
          </p:nvCxnSpPr>
          <p:spPr>
            <a:xfrm rot="10800000">
              <a:off x="4318975" y="1083450"/>
              <a:ext cx="5298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262" name="Google Shape;262;p32"/>
          <p:cNvSpPr txBox="1"/>
          <p:nvPr>
            <p:ph type="ctrTitle"/>
          </p:nvPr>
        </p:nvSpPr>
        <p:spPr>
          <a:xfrm>
            <a:off x="275000" y="366100"/>
            <a:ext cx="8518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63" name="Google Shape;263;p32"/>
          <p:cNvSpPr txBox="1"/>
          <p:nvPr>
            <p:ph idx="1" type="subTitle"/>
          </p:nvPr>
        </p:nvSpPr>
        <p:spPr>
          <a:xfrm>
            <a:off x="366975" y="1663550"/>
            <a:ext cx="2584200" cy="6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4" name="Google Shape;264;p32"/>
          <p:cNvSpPr txBox="1"/>
          <p:nvPr>
            <p:ph idx="2" type="body"/>
          </p:nvPr>
        </p:nvSpPr>
        <p:spPr>
          <a:xfrm>
            <a:off x="366975" y="2380729"/>
            <a:ext cx="2584200" cy="24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5" name="Google Shape;265;p32"/>
          <p:cNvSpPr txBox="1"/>
          <p:nvPr>
            <p:ph idx="3" type="subTitle"/>
          </p:nvPr>
        </p:nvSpPr>
        <p:spPr>
          <a:xfrm>
            <a:off x="3175013" y="1663550"/>
            <a:ext cx="2584200" cy="6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6" name="Google Shape;266;p32"/>
          <p:cNvSpPr txBox="1"/>
          <p:nvPr>
            <p:ph idx="4" type="body"/>
          </p:nvPr>
        </p:nvSpPr>
        <p:spPr>
          <a:xfrm>
            <a:off x="3175013" y="2380729"/>
            <a:ext cx="2584200" cy="24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67" name="Google Shape;267;p32"/>
          <p:cNvSpPr txBox="1"/>
          <p:nvPr>
            <p:ph idx="5" type="subTitle"/>
          </p:nvPr>
        </p:nvSpPr>
        <p:spPr>
          <a:xfrm>
            <a:off x="5972813" y="1663550"/>
            <a:ext cx="2584200" cy="6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8" name="Google Shape;268;p32"/>
          <p:cNvSpPr txBox="1"/>
          <p:nvPr>
            <p:ph idx="6" type="body"/>
          </p:nvPr>
        </p:nvSpPr>
        <p:spPr>
          <a:xfrm>
            <a:off x="5972813" y="2380729"/>
            <a:ext cx="2584200" cy="24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items on timeline v2">
  <p:cSld name="CUSTOM_8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3"/>
          <p:cNvSpPr/>
          <p:nvPr/>
        </p:nvSpPr>
        <p:spPr>
          <a:xfrm>
            <a:off x="1252863" y="1559400"/>
            <a:ext cx="2305200" cy="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3"/>
          <p:cNvSpPr/>
          <p:nvPr/>
        </p:nvSpPr>
        <p:spPr>
          <a:xfrm>
            <a:off x="3446338" y="1559400"/>
            <a:ext cx="2305200" cy="4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33"/>
          <p:cNvSpPr/>
          <p:nvPr/>
        </p:nvSpPr>
        <p:spPr>
          <a:xfrm>
            <a:off x="5705102" y="1559400"/>
            <a:ext cx="2305200" cy="4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3"/>
          <p:cNvSpPr/>
          <p:nvPr/>
        </p:nvSpPr>
        <p:spPr>
          <a:xfrm>
            <a:off x="1145388" y="1474950"/>
            <a:ext cx="216900" cy="216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4" name="Google Shape;274;p33"/>
          <p:cNvSpPr/>
          <p:nvPr/>
        </p:nvSpPr>
        <p:spPr>
          <a:xfrm>
            <a:off x="3383013" y="1474950"/>
            <a:ext cx="216900" cy="216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5" name="Google Shape;275;p33"/>
          <p:cNvSpPr/>
          <p:nvPr/>
        </p:nvSpPr>
        <p:spPr>
          <a:xfrm>
            <a:off x="5620638" y="1474950"/>
            <a:ext cx="216900" cy="216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76" name="Google Shape;276;p33"/>
          <p:cNvSpPr txBox="1"/>
          <p:nvPr>
            <p:ph idx="1" type="subTitle"/>
          </p:nvPr>
        </p:nvSpPr>
        <p:spPr>
          <a:xfrm>
            <a:off x="1134000" y="1936800"/>
            <a:ext cx="1886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77" name="Google Shape;277;p33"/>
          <p:cNvSpPr txBox="1"/>
          <p:nvPr>
            <p:ph idx="2" type="body"/>
          </p:nvPr>
        </p:nvSpPr>
        <p:spPr>
          <a:xfrm>
            <a:off x="1134000" y="2563200"/>
            <a:ext cx="18864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78" name="Google Shape;278;p33"/>
          <p:cNvSpPr txBox="1"/>
          <p:nvPr>
            <p:ph idx="3" type="subTitle"/>
          </p:nvPr>
        </p:nvSpPr>
        <p:spPr>
          <a:xfrm>
            <a:off x="3351600" y="1936800"/>
            <a:ext cx="1886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79" name="Google Shape;279;p33"/>
          <p:cNvSpPr txBox="1"/>
          <p:nvPr>
            <p:ph idx="4" type="body"/>
          </p:nvPr>
        </p:nvSpPr>
        <p:spPr>
          <a:xfrm>
            <a:off x="3351600" y="2563200"/>
            <a:ext cx="18864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80" name="Google Shape;280;p33"/>
          <p:cNvSpPr txBox="1"/>
          <p:nvPr>
            <p:ph idx="5" type="subTitle"/>
          </p:nvPr>
        </p:nvSpPr>
        <p:spPr>
          <a:xfrm>
            <a:off x="5518800" y="1936800"/>
            <a:ext cx="1886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81" name="Google Shape;281;p33"/>
          <p:cNvSpPr txBox="1"/>
          <p:nvPr>
            <p:ph idx="6" type="body"/>
          </p:nvPr>
        </p:nvSpPr>
        <p:spPr>
          <a:xfrm>
            <a:off x="5518800" y="2563200"/>
            <a:ext cx="18864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82" name="Google Shape;282;p33"/>
          <p:cNvSpPr txBox="1"/>
          <p:nvPr>
            <p:ph type="ctrTitle"/>
          </p:nvPr>
        </p:nvSpPr>
        <p:spPr>
          <a:xfrm>
            <a:off x="1144800" y="464400"/>
            <a:ext cx="6865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4 items on timeline 1">
  <p:cSld name="CUSTOM_9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4"/>
          <p:cNvSpPr/>
          <p:nvPr/>
        </p:nvSpPr>
        <p:spPr>
          <a:xfrm flipH="1" rot="10800000">
            <a:off x="6967020" y="1909772"/>
            <a:ext cx="2177100" cy="93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4"/>
          <p:cNvSpPr/>
          <p:nvPr/>
        </p:nvSpPr>
        <p:spPr>
          <a:xfrm flipH="1" rot="10800000">
            <a:off x="4802706" y="1909772"/>
            <a:ext cx="2177100" cy="93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4"/>
          <p:cNvSpPr/>
          <p:nvPr/>
        </p:nvSpPr>
        <p:spPr>
          <a:xfrm flipH="1" rot="10800000">
            <a:off x="2638382" y="1909772"/>
            <a:ext cx="2177100" cy="9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4"/>
          <p:cNvSpPr/>
          <p:nvPr/>
        </p:nvSpPr>
        <p:spPr>
          <a:xfrm flipH="1" rot="10800000">
            <a:off x="474058" y="1909772"/>
            <a:ext cx="2177100" cy="9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4"/>
          <p:cNvSpPr/>
          <p:nvPr/>
        </p:nvSpPr>
        <p:spPr>
          <a:xfrm flipH="1" rot="10800000">
            <a:off x="374300" y="1856400"/>
            <a:ext cx="212100" cy="200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4"/>
          <p:cNvSpPr/>
          <p:nvPr/>
        </p:nvSpPr>
        <p:spPr>
          <a:xfrm flipH="1" rot="10800000">
            <a:off x="2538624" y="1856400"/>
            <a:ext cx="212100" cy="200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4"/>
          <p:cNvSpPr/>
          <p:nvPr/>
        </p:nvSpPr>
        <p:spPr>
          <a:xfrm flipH="1" rot="10800000">
            <a:off x="4702948" y="1856400"/>
            <a:ext cx="212100" cy="200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34"/>
          <p:cNvSpPr/>
          <p:nvPr/>
        </p:nvSpPr>
        <p:spPr>
          <a:xfrm flipH="1" rot="10800000">
            <a:off x="6867272" y="1856400"/>
            <a:ext cx="212100" cy="200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4"/>
          <p:cNvSpPr txBox="1"/>
          <p:nvPr>
            <p:ph idx="1" type="subTitle"/>
          </p:nvPr>
        </p:nvSpPr>
        <p:spPr>
          <a:xfrm>
            <a:off x="374400" y="2145600"/>
            <a:ext cx="1886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93" name="Google Shape;293;p34"/>
          <p:cNvSpPr txBox="1"/>
          <p:nvPr>
            <p:ph idx="2" type="body"/>
          </p:nvPr>
        </p:nvSpPr>
        <p:spPr>
          <a:xfrm>
            <a:off x="374400" y="2746800"/>
            <a:ext cx="1886400" cy="20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4" name="Google Shape;294;p34"/>
          <p:cNvSpPr txBox="1"/>
          <p:nvPr>
            <p:ph idx="3" type="subTitle"/>
          </p:nvPr>
        </p:nvSpPr>
        <p:spPr>
          <a:xfrm>
            <a:off x="2538000" y="2145600"/>
            <a:ext cx="1886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95" name="Google Shape;295;p34"/>
          <p:cNvSpPr txBox="1"/>
          <p:nvPr>
            <p:ph idx="4" type="body"/>
          </p:nvPr>
        </p:nvSpPr>
        <p:spPr>
          <a:xfrm>
            <a:off x="2538000" y="2746800"/>
            <a:ext cx="1886400" cy="20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6" name="Google Shape;296;p34"/>
          <p:cNvSpPr txBox="1"/>
          <p:nvPr>
            <p:ph idx="5" type="subTitle"/>
          </p:nvPr>
        </p:nvSpPr>
        <p:spPr>
          <a:xfrm>
            <a:off x="4701600" y="2145600"/>
            <a:ext cx="1886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97" name="Google Shape;297;p34"/>
          <p:cNvSpPr txBox="1"/>
          <p:nvPr>
            <p:ph idx="6" type="body"/>
          </p:nvPr>
        </p:nvSpPr>
        <p:spPr>
          <a:xfrm>
            <a:off x="4701600" y="2746800"/>
            <a:ext cx="1886400" cy="20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98" name="Google Shape;298;p34"/>
          <p:cNvSpPr txBox="1"/>
          <p:nvPr>
            <p:ph idx="7" type="subTitle"/>
          </p:nvPr>
        </p:nvSpPr>
        <p:spPr>
          <a:xfrm>
            <a:off x="6868800" y="2145600"/>
            <a:ext cx="1886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99" name="Google Shape;299;p34"/>
          <p:cNvSpPr txBox="1"/>
          <p:nvPr>
            <p:ph idx="8" type="body"/>
          </p:nvPr>
        </p:nvSpPr>
        <p:spPr>
          <a:xfrm>
            <a:off x="6868800" y="2746800"/>
            <a:ext cx="1886400" cy="20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0" name="Google Shape;300;p34"/>
          <p:cNvSpPr txBox="1"/>
          <p:nvPr>
            <p:ph type="ctrTitle"/>
          </p:nvPr>
        </p:nvSpPr>
        <p:spPr>
          <a:xfrm>
            <a:off x="367200" y="680400"/>
            <a:ext cx="8413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team members slide - v1 ">
  <p:cSld name="CUSTOM_10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/>
          <p:nvPr/>
        </p:nvSpPr>
        <p:spPr>
          <a:xfrm>
            <a:off x="6100" y="-13550"/>
            <a:ext cx="39381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5"/>
          <p:cNvSpPr/>
          <p:nvPr/>
        </p:nvSpPr>
        <p:spPr>
          <a:xfrm>
            <a:off x="1327425" y="967900"/>
            <a:ext cx="2213100" cy="3180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35"/>
          <p:cNvSpPr/>
          <p:nvPr/>
        </p:nvSpPr>
        <p:spPr>
          <a:xfrm>
            <a:off x="3704050" y="967900"/>
            <a:ext cx="2213100" cy="3180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35"/>
          <p:cNvSpPr/>
          <p:nvPr>
            <p:ph idx="2" type="pic"/>
          </p:nvPr>
        </p:nvSpPr>
        <p:spPr>
          <a:xfrm>
            <a:off x="1537200" y="1134000"/>
            <a:ext cx="1796400" cy="1796400"/>
          </a:xfrm>
          <a:prstGeom prst="roundRect">
            <a:avLst>
              <a:gd fmla="val 4915" name="adj"/>
            </a:avLst>
          </a:prstGeom>
          <a:noFill/>
          <a:ln>
            <a:noFill/>
          </a:ln>
        </p:spPr>
      </p:sp>
      <p:sp>
        <p:nvSpPr>
          <p:cNvPr id="306" name="Google Shape;306;p35"/>
          <p:cNvSpPr txBox="1"/>
          <p:nvPr>
            <p:ph idx="1" type="subTitle"/>
          </p:nvPr>
        </p:nvSpPr>
        <p:spPr>
          <a:xfrm>
            <a:off x="1537200" y="3081600"/>
            <a:ext cx="17964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07" name="Google Shape;307;p35"/>
          <p:cNvSpPr txBox="1"/>
          <p:nvPr>
            <p:ph idx="3" type="body"/>
          </p:nvPr>
        </p:nvSpPr>
        <p:spPr>
          <a:xfrm>
            <a:off x="1537200" y="3549600"/>
            <a:ext cx="17964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8" name="Google Shape;308;p35"/>
          <p:cNvSpPr/>
          <p:nvPr>
            <p:ph idx="4" type="pic"/>
          </p:nvPr>
        </p:nvSpPr>
        <p:spPr>
          <a:xfrm>
            <a:off x="3913200" y="1134000"/>
            <a:ext cx="1796400" cy="1796400"/>
          </a:xfrm>
          <a:prstGeom prst="roundRect">
            <a:avLst>
              <a:gd fmla="val 4915" name="adj"/>
            </a:avLst>
          </a:prstGeom>
          <a:noFill/>
          <a:ln>
            <a:noFill/>
          </a:ln>
        </p:spPr>
      </p:sp>
      <p:sp>
        <p:nvSpPr>
          <p:cNvPr id="309" name="Google Shape;309;p35"/>
          <p:cNvSpPr txBox="1"/>
          <p:nvPr>
            <p:ph idx="5" type="subTitle"/>
          </p:nvPr>
        </p:nvSpPr>
        <p:spPr>
          <a:xfrm>
            <a:off x="3913200" y="3081600"/>
            <a:ext cx="17964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0" name="Google Shape;310;p35"/>
          <p:cNvSpPr txBox="1"/>
          <p:nvPr>
            <p:ph idx="6" type="body"/>
          </p:nvPr>
        </p:nvSpPr>
        <p:spPr>
          <a:xfrm>
            <a:off x="3913200" y="3549600"/>
            <a:ext cx="17964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1" name="Google Shape;311;p35"/>
          <p:cNvSpPr txBox="1"/>
          <p:nvPr>
            <p:ph type="ctrTitle"/>
          </p:nvPr>
        </p:nvSpPr>
        <p:spPr>
          <a:xfrm>
            <a:off x="6102000" y="968400"/>
            <a:ext cx="2642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Team Members slide - v2">
  <p:cSld name="CUSTOM_11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6"/>
          <p:cNvSpPr/>
          <p:nvPr/>
        </p:nvSpPr>
        <p:spPr>
          <a:xfrm>
            <a:off x="930363" y="1928425"/>
            <a:ext cx="3537300" cy="19800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6"/>
          <p:cNvSpPr/>
          <p:nvPr>
            <p:ph idx="2" type="pic"/>
          </p:nvPr>
        </p:nvSpPr>
        <p:spPr>
          <a:xfrm>
            <a:off x="1242000" y="1483200"/>
            <a:ext cx="1274400" cy="127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15" name="Google Shape;315;p36"/>
          <p:cNvSpPr/>
          <p:nvPr/>
        </p:nvSpPr>
        <p:spPr>
          <a:xfrm>
            <a:off x="4676338" y="1928425"/>
            <a:ext cx="3537300" cy="19800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6"/>
          <p:cNvSpPr/>
          <p:nvPr/>
        </p:nvSpPr>
        <p:spPr>
          <a:xfrm>
            <a:off x="1241875" y="1483275"/>
            <a:ext cx="1272600" cy="12726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6"/>
          <p:cNvSpPr txBox="1"/>
          <p:nvPr>
            <p:ph idx="1" type="subTitle"/>
          </p:nvPr>
        </p:nvSpPr>
        <p:spPr>
          <a:xfrm>
            <a:off x="1162800" y="2854800"/>
            <a:ext cx="30744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18" name="Google Shape;318;p36"/>
          <p:cNvSpPr txBox="1"/>
          <p:nvPr>
            <p:ph idx="3" type="body"/>
          </p:nvPr>
        </p:nvSpPr>
        <p:spPr>
          <a:xfrm>
            <a:off x="1162800" y="3322800"/>
            <a:ext cx="30744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9" name="Google Shape;319;p36"/>
          <p:cNvSpPr/>
          <p:nvPr>
            <p:ph idx="4" type="pic"/>
          </p:nvPr>
        </p:nvSpPr>
        <p:spPr>
          <a:xfrm>
            <a:off x="4986000" y="1483200"/>
            <a:ext cx="1274400" cy="127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20" name="Google Shape;320;p36"/>
          <p:cNvSpPr/>
          <p:nvPr/>
        </p:nvSpPr>
        <p:spPr>
          <a:xfrm>
            <a:off x="4985875" y="1483275"/>
            <a:ext cx="1272600" cy="12726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6"/>
          <p:cNvSpPr txBox="1"/>
          <p:nvPr>
            <p:ph idx="5" type="subTitle"/>
          </p:nvPr>
        </p:nvSpPr>
        <p:spPr>
          <a:xfrm>
            <a:off x="4906800" y="2854800"/>
            <a:ext cx="30744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22" name="Google Shape;322;p36"/>
          <p:cNvSpPr txBox="1"/>
          <p:nvPr>
            <p:ph idx="6" type="body"/>
          </p:nvPr>
        </p:nvSpPr>
        <p:spPr>
          <a:xfrm>
            <a:off x="4906800" y="3322800"/>
            <a:ext cx="3074400" cy="4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3" name="Google Shape;323;p36"/>
          <p:cNvSpPr txBox="1"/>
          <p:nvPr>
            <p:ph type="ctrTitle"/>
          </p:nvPr>
        </p:nvSpPr>
        <p:spPr>
          <a:xfrm>
            <a:off x="1422000" y="543600"/>
            <a:ext cx="6300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Team Members slide - v3">
  <p:cSld name="CUSTOM_12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7"/>
          <p:cNvSpPr/>
          <p:nvPr/>
        </p:nvSpPr>
        <p:spPr>
          <a:xfrm rot="5400000">
            <a:off x="3826950" y="-526100"/>
            <a:ext cx="1600800" cy="2625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7"/>
          <p:cNvSpPr/>
          <p:nvPr/>
        </p:nvSpPr>
        <p:spPr>
          <a:xfrm rot="5400000">
            <a:off x="6672275" y="-523776"/>
            <a:ext cx="1594500" cy="26259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7"/>
          <p:cNvSpPr/>
          <p:nvPr/>
        </p:nvSpPr>
        <p:spPr>
          <a:xfrm rot="5400000">
            <a:off x="4563300" y="3766500"/>
            <a:ext cx="128100" cy="2625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7"/>
          <p:cNvSpPr/>
          <p:nvPr/>
        </p:nvSpPr>
        <p:spPr>
          <a:xfrm rot="5400000">
            <a:off x="7405475" y="3766500"/>
            <a:ext cx="128100" cy="26259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7"/>
          <p:cNvSpPr/>
          <p:nvPr>
            <p:ph idx="2" type="pic"/>
          </p:nvPr>
        </p:nvSpPr>
        <p:spPr>
          <a:xfrm>
            <a:off x="3826800" y="597600"/>
            <a:ext cx="1602000" cy="160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30" name="Google Shape;330;p37"/>
          <p:cNvSpPr/>
          <p:nvPr/>
        </p:nvSpPr>
        <p:spPr>
          <a:xfrm>
            <a:off x="3826953" y="596350"/>
            <a:ext cx="1600800" cy="1600800"/>
          </a:xfrm>
          <a:prstGeom prst="ellipse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7"/>
          <p:cNvSpPr txBox="1"/>
          <p:nvPr>
            <p:ph idx="1" type="subTitle"/>
          </p:nvPr>
        </p:nvSpPr>
        <p:spPr>
          <a:xfrm>
            <a:off x="3430800" y="2451600"/>
            <a:ext cx="23544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32" name="Google Shape;332;p37"/>
          <p:cNvSpPr txBox="1"/>
          <p:nvPr>
            <p:ph idx="3" type="body"/>
          </p:nvPr>
        </p:nvSpPr>
        <p:spPr>
          <a:xfrm>
            <a:off x="3430800" y="3030664"/>
            <a:ext cx="23544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3" name="Google Shape;333;p37"/>
          <p:cNvSpPr txBox="1"/>
          <p:nvPr>
            <p:ph idx="4" type="subTitle"/>
          </p:nvPr>
        </p:nvSpPr>
        <p:spPr>
          <a:xfrm>
            <a:off x="6292800" y="2451600"/>
            <a:ext cx="23544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34" name="Google Shape;334;p37"/>
          <p:cNvSpPr txBox="1"/>
          <p:nvPr>
            <p:ph idx="5" type="body"/>
          </p:nvPr>
        </p:nvSpPr>
        <p:spPr>
          <a:xfrm>
            <a:off x="6292800" y="3030664"/>
            <a:ext cx="2354400" cy="49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35" name="Google Shape;335;p37"/>
          <p:cNvSpPr/>
          <p:nvPr>
            <p:ph idx="6" type="pic"/>
          </p:nvPr>
        </p:nvSpPr>
        <p:spPr>
          <a:xfrm>
            <a:off x="6670800" y="598850"/>
            <a:ext cx="1602000" cy="1602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36" name="Google Shape;336;p37"/>
          <p:cNvSpPr/>
          <p:nvPr/>
        </p:nvSpPr>
        <p:spPr>
          <a:xfrm>
            <a:off x="6670953" y="597600"/>
            <a:ext cx="1600800" cy="1600800"/>
          </a:xfrm>
          <a:prstGeom prst="ellipse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7"/>
          <p:cNvSpPr txBox="1"/>
          <p:nvPr>
            <p:ph type="ctrTitle"/>
          </p:nvPr>
        </p:nvSpPr>
        <p:spPr>
          <a:xfrm>
            <a:off x="504000" y="1079825"/>
            <a:ext cx="2595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Team Members slide - v1">
  <p:cSld name="CUSTOM_13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8"/>
          <p:cNvSpPr/>
          <p:nvPr/>
        </p:nvSpPr>
        <p:spPr>
          <a:xfrm>
            <a:off x="5392925" y="0"/>
            <a:ext cx="37512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8"/>
          <p:cNvSpPr/>
          <p:nvPr/>
        </p:nvSpPr>
        <p:spPr>
          <a:xfrm>
            <a:off x="3909525" y="343225"/>
            <a:ext cx="4970700" cy="1251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8"/>
          <p:cNvSpPr/>
          <p:nvPr/>
        </p:nvSpPr>
        <p:spPr>
          <a:xfrm>
            <a:off x="3909525" y="1933150"/>
            <a:ext cx="4970700" cy="1251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38"/>
          <p:cNvSpPr/>
          <p:nvPr/>
        </p:nvSpPr>
        <p:spPr>
          <a:xfrm>
            <a:off x="3909525" y="3523075"/>
            <a:ext cx="4970700" cy="1251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8"/>
          <p:cNvSpPr/>
          <p:nvPr>
            <p:ph idx="2" type="pic"/>
          </p:nvPr>
        </p:nvSpPr>
        <p:spPr>
          <a:xfrm>
            <a:off x="3909600" y="342000"/>
            <a:ext cx="1483200" cy="125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38"/>
          <p:cNvSpPr txBox="1"/>
          <p:nvPr>
            <p:ph idx="1" type="subTitle"/>
          </p:nvPr>
        </p:nvSpPr>
        <p:spPr>
          <a:xfrm>
            <a:off x="5569200" y="5292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45" name="Google Shape;345;p38"/>
          <p:cNvSpPr txBox="1"/>
          <p:nvPr>
            <p:ph idx="3" type="body"/>
          </p:nvPr>
        </p:nvSpPr>
        <p:spPr>
          <a:xfrm>
            <a:off x="5569200" y="10008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6" name="Google Shape;346;p38"/>
          <p:cNvSpPr/>
          <p:nvPr>
            <p:ph idx="4" type="pic"/>
          </p:nvPr>
        </p:nvSpPr>
        <p:spPr>
          <a:xfrm>
            <a:off x="3909600" y="1933200"/>
            <a:ext cx="1483200" cy="12528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38"/>
          <p:cNvSpPr txBox="1"/>
          <p:nvPr>
            <p:ph idx="5" type="subTitle"/>
          </p:nvPr>
        </p:nvSpPr>
        <p:spPr>
          <a:xfrm>
            <a:off x="5569200" y="21204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48" name="Google Shape;348;p38"/>
          <p:cNvSpPr txBox="1"/>
          <p:nvPr>
            <p:ph idx="6" type="body"/>
          </p:nvPr>
        </p:nvSpPr>
        <p:spPr>
          <a:xfrm>
            <a:off x="5569200" y="25920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49" name="Google Shape;349;p38"/>
          <p:cNvSpPr/>
          <p:nvPr>
            <p:ph idx="7" type="pic"/>
          </p:nvPr>
        </p:nvSpPr>
        <p:spPr>
          <a:xfrm>
            <a:off x="3909600" y="3524400"/>
            <a:ext cx="1483200" cy="1252800"/>
          </a:xfrm>
          <a:prstGeom prst="rect">
            <a:avLst/>
          </a:prstGeom>
          <a:noFill/>
          <a:ln>
            <a:noFill/>
          </a:ln>
        </p:spPr>
      </p:sp>
      <p:sp>
        <p:nvSpPr>
          <p:cNvPr id="350" name="Google Shape;350;p38"/>
          <p:cNvSpPr txBox="1"/>
          <p:nvPr>
            <p:ph idx="8" type="subTitle"/>
          </p:nvPr>
        </p:nvSpPr>
        <p:spPr>
          <a:xfrm>
            <a:off x="5569200" y="37116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51" name="Google Shape;351;p38"/>
          <p:cNvSpPr txBox="1"/>
          <p:nvPr>
            <p:ph idx="9" type="body"/>
          </p:nvPr>
        </p:nvSpPr>
        <p:spPr>
          <a:xfrm>
            <a:off x="5569200" y="41832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52" name="Google Shape;352;p38"/>
          <p:cNvSpPr txBox="1"/>
          <p:nvPr>
            <p:ph type="ctrTitle"/>
          </p:nvPr>
        </p:nvSpPr>
        <p:spPr>
          <a:xfrm>
            <a:off x="684000" y="2296800"/>
            <a:ext cx="2595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Team Members  slide - v2">
  <p:cSld name="CUSTOM_14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9"/>
          <p:cNvSpPr/>
          <p:nvPr/>
        </p:nvSpPr>
        <p:spPr>
          <a:xfrm rot="5400000">
            <a:off x="93325" y="1871200"/>
            <a:ext cx="3209700" cy="26259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9"/>
          <p:cNvSpPr/>
          <p:nvPr/>
        </p:nvSpPr>
        <p:spPr>
          <a:xfrm rot="5400000">
            <a:off x="1634125" y="3764100"/>
            <a:ext cx="128100" cy="26307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9"/>
          <p:cNvSpPr/>
          <p:nvPr/>
        </p:nvSpPr>
        <p:spPr>
          <a:xfrm rot="5400000">
            <a:off x="2967150" y="1871200"/>
            <a:ext cx="3209700" cy="26259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9"/>
          <p:cNvSpPr/>
          <p:nvPr/>
        </p:nvSpPr>
        <p:spPr>
          <a:xfrm rot="5400000">
            <a:off x="4507950" y="3764100"/>
            <a:ext cx="128100" cy="26307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9"/>
          <p:cNvSpPr/>
          <p:nvPr/>
        </p:nvSpPr>
        <p:spPr>
          <a:xfrm rot="5400000">
            <a:off x="5840975" y="1871200"/>
            <a:ext cx="3209700" cy="26259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9"/>
          <p:cNvSpPr/>
          <p:nvPr/>
        </p:nvSpPr>
        <p:spPr>
          <a:xfrm rot="5400000">
            <a:off x="7381775" y="3764100"/>
            <a:ext cx="128100" cy="26307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9"/>
          <p:cNvSpPr/>
          <p:nvPr>
            <p:ph idx="2" type="pic"/>
          </p:nvPr>
        </p:nvSpPr>
        <p:spPr>
          <a:xfrm>
            <a:off x="673200" y="1936800"/>
            <a:ext cx="1274400" cy="127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1" name="Google Shape;361;p39"/>
          <p:cNvSpPr/>
          <p:nvPr/>
        </p:nvSpPr>
        <p:spPr>
          <a:xfrm>
            <a:off x="674813" y="1935563"/>
            <a:ext cx="1272600" cy="1272600"/>
          </a:xfrm>
          <a:prstGeom prst="ellipse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9"/>
          <p:cNvSpPr txBox="1"/>
          <p:nvPr>
            <p:ph idx="1" type="subTitle"/>
          </p:nvPr>
        </p:nvSpPr>
        <p:spPr>
          <a:xfrm>
            <a:off x="594000" y="3553200"/>
            <a:ext cx="22068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63" name="Google Shape;363;p39"/>
          <p:cNvSpPr txBox="1"/>
          <p:nvPr>
            <p:ph idx="3" type="body"/>
          </p:nvPr>
        </p:nvSpPr>
        <p:spPr>
          <a:xfrm>
            <a:off x="594000" y="3988800"/>
            <a:ext cx="2206800" cy="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4" name="Google Shape;364;p39"/>
          <p:cNvSpPr/>
          <p:nvPr>
            <p:ph idx="4" type="pic"/>
          </p:nvPr>
        </p:nvSpPr>
        <p:spPr>
          <a:xfrm>
            <a:off x="3549600" y="1938038"/>
            <a:ext cx="1274400" cy="127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5" name="Google Shape;365;p39"/>
          <p:cNvSpPr/>
          <p:nvPr/>
        </p:nvSpPr>
        <p:spPr>
          <a:xfrm>
            <a:off x="3551213" y="1936800"/>
            <a:ext cx="1272600" cy="1272600"/>
          </a:xfrm>
          <a:prstGeom prst="ellipse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9"/>
          <p:cNvSpPr txBox="1"/>
          <p:nvPr>
            <p:ph idx="5" type="subTitle"/>
          </p:nvPr>
        </p:nvSpPr>
        <p:spPr>
          <a:xfrm>
            <a:off x="3470400" y="3554438"/>
            <a:ext cx="22068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67" name="Google Shape;367;p39"/>
          <p:cNvSpPr txBox="1"/>
          <p:nvPr>
            <p:ph idx="6" type="body"/>
          </p:nvPr>
        </p:nvSpPr>
        <p:spPr>
          <a:xfrm>
            <a:off x="3470400" y="3990038"/>
            <a:ext cx="2206800" cy="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8" name="Google Shape;368;p39"/>
          <p:cNvSpPr/>
          <p:nvPr>
            <p:ph idx="7" type="pic"/>
          </p:nvPr>
        </p:nvSpPr>
        <p:spPr>
          <a:xfrm>
            <a:off x="6422400" y="1938038"/>
            <a:ext cx="1274400" cy="127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9" name="Google Shape;369;p39"/>
          <p:cNvSpPr/>
          <p:nvPr/>
        </p:nvSpPr>
        <p:spPr>
          <a:xfrm>
            <a:off x="6424013" y="1936800"/>
            <a:ext cx="1272600" cy="1272600"/>
          </a:xfrm>
          <a:prstGeom prst="ellipse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39"/>
          <p:cNvSpPr txBox="1"/>
          <p:nvPr>
            <p:ph idx="8" type="subTitle"/>
          </p:nvPr>
        </p:nvSpPr>
        <p:spPr>
          <a:xfrm>
            <a:off x="6343200" y="3554438"/>
            <a:ext cx="22068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71" name="Google Shape;371;p39"/>
          <p:cNvSpPr txBox="1"/>
          <p:nvPr>
            <p:ph idx="9" type="body"/>
          </p:nvPr>
        </p:nvSpPr>
        <p:spPr>
          <a:xfrm>
            <a:off x="6343200" y="3990038"/>
            <a:ext cx="2206800" cy="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2" name="Google Shape;372;p39"/>
          <p:cNvSpPr txBox="1"/>
          <p:nvPr>
            <p:ph type="ctrTitle"/>
          </p:nvPr>
        </p:nvSpPr>
        <p:spPr>
          <a:xfrm>
            <a:off x="972000" y="702000"/>
            <a:ext cx="720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Team Members  slide - v3">
  <p:cSld name="CUSTOM_15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0"/>
          <p:cNvSpPr/>
          <p:nvPr>
            <p:ph idx="2" type="pic"/>
          </p:nvPr>
        </p:nvSpPr>
        <p:spPr>
          <a:xfrm>
            <a:off x="1148400" y="363600"/>
            <a:ext cx="2444400" cy="32544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40"/>
          <p:cNvSpPr/>
          <p:nvPr/>
        </p:nvSpPr>
        <p:spPr>
          <a:xfrm>
            <a:off x="1148075" y="3615250"/>
            <a:ext cx="2443800" cy="11604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0"/>
          <p:cNvSpPr txBox="1"/>
          <p:nvPr>
            <p:ph idx="1" type="subTitle"/>
          </p:nvPr>
        </p:nvSpPr>
        <p:spPr>
          <a:xfrm>
            <a:off x="1321200" y="3765600"/>
            <a:ext cx="20952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77" name="Google Shape;377;p40"/>
          <p:cNvSpPr txBox="1"/>
          <p:nvPr>
            <p:ph idx="3" type="body"/>
          </p:nvPr>
        </p:nvSpPr>
        <p:spPr>
          <a:xfrm>
            <a:off x="1321200" y="4161898"/>
            <a:ext cx="2095200" cy="4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8" name="Google Shape;378;p40"/>
          <p:cNvSpPr/>
          <p:nvPr>
            <p:ph idx="4" type="pic"/>
          </p:nvPr>
        </p:nvSpPr>
        <p:spPr>
          <a:xfrm>
            <a:off x="3740725" y="367200"/>
            <a:ext cx="2444400" cy="3254400"/>
          </a:xfrm>
          <a:prstGeom prst="rect">
            <a:avLst/>
          </a:prstGeom>
          <a:noFill/>
          <a:ln>
            <a:noFill/>
          </a:ln>
        </p:spPr>
      </p:sp>
      <p:sp>
        <p:nvSpPr>
          <p:cNvPr id="379" name="Google Shape;379;p40"/>
          <p:cNvSpPr/>
          <p:nvPr/>
        </p:nvSpPr>
        <p:spPr>
          <a:xfrm>
            <a:off x="3740400" y="3618850"/>
            <a:ext cx="2443800" cy="11604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40"/>
          <p:cNvSpPr txBox="1"/>
          <p:nvPr>
            <p:ph idx="5" type="subTitle"/>
          </p:nvPr>
        </p:nvSpPr>
        <p:spPr>
          <a:xfrm>
            <a:off x="3913525" y="3769200"/>
            <a:ext cx="20952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81" name="Google Shape;381;p40"/>
          <p:cNvSpPr txBox="1"/>
          <p:nvPr>
            <p:ph idx="6" type="body"/>
          </p:nvPr>
        </p:nvSpPr>
        <p:spPr>
          <a:xfrm>
            <a:off x="3913525" y="4165498"/>
            <a:ext cx="2095200" cy="4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2" name="Google Shape;382;p40"/>
          <p:cNvSpPr/>
          <p:nvPr>
            <p:ph idx="7" type="pic"/>
          </p:nvPr>
        </p:nvSpPr>
        <p:spPr>
          <a:xfrm>
            <a:off x="6336325" y="367200"/>
            <a:ext cx="2444400" cy="3254400"/>
          </a:xfrm>
          <a:prstGeom prst="rect">
            <a:avLst/>
          </a:prstGeom>
          <a:noFill/>
          <a:ln>
            <a:noFill/>
          </a:ln>
        </p:spPr>
      </p:sp>
      <p:sp>
        <p:nvSpPr>
          <p:cNvPr id="383" name="Google Shape;383;p40"/>
          <p:cNvSpPr/>
          <p:nvPr/>
        </p:nvSpPr>
        <p:spPr>
          <a:xfrm>
            <a:off x="6336000" y="3618850"/>
            <a:ext cx="2443800" cy="11604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40"/>
          <p:cNvSpPr txBox="1"/>
          <p:nvPr>
            <p:ph idx="8" type="subTitle"/>
          </p:nvPr>
        </p:nvSpPr>
        <p:spPr>
          <a:xfrm>
            <a:off x="6509125" y="3769200"/>
            <a:ext cx="20952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385" name="Google Shape;385;p40"/>
          <p:cNvSpPr txBox="1"/>
          <p:nvPr>
            <p:ph idx="9" type="body"/>
          </p:nvPr>
        </p:nvSpPr>
        <p:spPr>
          <a:xfrm>
            <a:off x="6509125" y="4165498"/>
            <a:ext cx="2095200" cy="47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40"/>
          <p:cNvSpPr txBox="1"/>
          <p:nvPr>
            <p:ph type="ctrTitle"/>
          </p:nvPr>
        </p:nvSpPr>
        <p:spPr>
          <a:xfrm rot="-5400000">
            <a:off x="-1535400" y="2248200"/>
            <a:ext cx="4420800" cy="6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eam Members  slide - v1">
  <p:cSld name="CUSTOM_16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1"/>
          <p:cNvSpPr/>
          <p:nvPr/>
        </p:nvSpPr>
        <p:spPr>
          <a:xfrm>
            <a:off x="6750425" y="1453325"/>
            <a:ext cx="2025900" cy="3348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41"/>
          <p:cNvSpPr/>
          <p:nvPr/>
        </p:nvSpPr>
        <p:spPr>
          <a:xfrm>
            <a:off x="4620325" y="1453325"/>
            <a:ext cx="2025900" cy="3348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41"/>
          <p:cNvSpPr/>
          <p:nvPr/>
        </p:nvSpPr>
        <p:spPr>
          <a:xfrm>
            <a:off x="2490213" y="1453325"/>
            <a:ext cx="2025900" cy="3348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1"/>
          <p:cNvSpPr/>
          <p:nvPr/>
        </p:nvSpPr>
        <p:spPr>
          <a:xfrm>
            <a:off x="362875" y="1453325"/>
            <a:ext cx="2025900" cy="3348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41"/>
          <p:cNvSpPr/>
          <p:nvPr/>
        </p:nvSpPr>
        <p:spPr>
          <a:xfrm>
            <a:off x="360125" y="3130175"/>
            <a:ext cx="2025900" cy="1671900"/>
          </a:xfrm>
          <a:prstGeom prst="roundRect">
            <a:avLst>
              <a:gd fmla="val 0" name="adj"/>
            </a:avLst>
          </a:prstGeom>
          <a:solidFill>
            <a:srgbClr val="0035B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41"/>
          <p:cNvSpPr/>
          <p:nvPr/>
        </p:nvSpPr>
        <p:spPr>
          <a:xfrm rot="10800000">
            <a:off x="1246475" y="3130175"/>
            <a:ext cx="253200" cy="1521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41"/>
          <p:cNvSpPr/>
          <p:nvPr/>
        </p:nvSpPr>
        <p:spPr>
          <a:xfrm>
            <a:off x="2490225" y="3130188"/>
            <a:ext cx="2025900" cy="1671900"/>
          </a:xfrm>
          <a:prstGeom prst="roundRect">
            <a:avLst>
              <a:gd fmla="val 0" name="adj"/>
            </a:avLst>
          </a:prstGeom>
          <a:solidFill>
            <a:srgbClr val="085C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41"/>
          <p:cNvSpPr/>
          <p:nvPr/>
        </p:nvSpPr>
        <p:spPr>
          <a:xfrm rot="10800000">
            <a:off x="3376575" y="3130188"/>
            <a:ext cx="253200" cy="1521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41"/>
          <p:cNvSpPr/>
          <p:nvPr/>
        </p:nvSpPr>
        <p:spPr>
          <a:xfrm>
            <a:off x="4620325" y="3130175"/>
            <a:ext cx="2025900" cy="1671900"/>
          </a:xfrm>
          <a:prstGeom prst="roundRect">
            <a:avLst>
              <a:gd fmla="val 0" name="adj"/>
            </a:avLst>
          </a:prstGeom>
          <a:solidFill>
            <a:srgbClr val="0381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41"/>
          <p:cNvSpPr/>
          <p:nvPr/>
        </p:nvSpPr>
        <p:spPr>
          <a:xfrm rot="10800000">
            <a:off x="5506675" y="3130175"/>
            <a:ext cx="253200" cy="1521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1"/>
          <p:cNvSpPr/>
          <p:nvPr/>
        </p:nvSpPr>
        <p:spPr>
          <a:xfrm>
            <a:off x="6750425" y="3130175"/>
            <a:ext cx="2025900" cy="1671900"/>
          </a:xfrm>
          <a:prstGeom prst="roundRect">
            <a:avLst>
              <a:gd fmla="val 0" name="adj"/>
            </a:avLst>
          </a:prstGeom>
          <a:solidFill>
            <a:srgbClr val="01A3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41"/>
          <p:cNvSpPr/>
          <p:nvPr/>
        </p:nvSpPr>
        <p:spPr>
          <a:xfrm rot="10800000">
            <a:off x="7636775" y="3130175"/>
            <a:ext cx="253200" cy="152100"/>
          </a:xfrm>
          <a:prstGeom prst="triangl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41"/>
          <p:cNvSpPr/>
          <p:nvPr>
            <p:ph idx="2" type="pic"/>
          </p:nvPr>
        </p:nvSpPr>
        <p:spPr>
          <a:xfrm>
            <a:off x="774000" y="1695600"/>
            <a:ext cx="1195200" cy="119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01" name="Google Shape;401;p41"/>
          <p:cNvSpPr txBox="1"/>
          <p:nvPr>
            <p:ph idx="1" type="subTitle"/>
          </p:nvPr>
        </p:nvSpPr>
        <p:spPr>
          <a:xfrm>
            <a:off x="536400" y="3520800"/>
            <a:ext cx="1670400" cy="4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02" name="Google Shape;402;p41"/>
          <p:cNvSpPr txBox="1"/>
          <p:nvPr>
            <p:ph idx="3" type="body"/>
          </p:nvPr>
        </p:nvSpPr>
        <p:spPr>
          <a:xfrm>
            <a:off x="536400" y="3976052"/>
            <a:ext cx="1670400" cy="5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41"/>
          <p:cNvSpPr/>
          <p:nvPr>
            <p:ph idx="4" type="pic"/>
          </p:nvPr>
        </p:nvSpPr>
        <p:spPr>
          <a:xfrm>
            <a:off x="2905200" y="1695600"/>
            <a:ext cx="1195200" cy="119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04" name="Google Shape;404;p41"/>
          <p:cNvSpPr txBox="1"/>
          <p:nvPr>
            <p:ph idx="5" type="subTitle"/>
          </p:nvPr>
        </p:nvSpPr>
        <p:spPr>
          <a:xfrm>
            <a:off x="2667600" y="3520800"/>
            <a:ext cx="1670400" cy="4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05" name="Google Shape;405;p41"/>
          <p:cNvSpPr txBox="1"/>
          <p:nvPr>
            <p:ph idx="6" type="body"/>
          </p:nvPr>
        </p:nvSpPr>
        <p:spPr>
          <a:xfrm>
            <a:off x="2667600" y="3976052"/>
            <a:ext cx="1670400" cy="5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6" name="Google Shape;406;p41"/>
          <p:cNvSpPr/>
          <p:nvPr>
            <p:ph idx="7" type="pic"/>
          </p:nvPr>
        </p:nvSpPr>
        <p:spPr>
          <a:xfrm>
            <a:off x="5036400" y="1695600"/>
            <a:ext cx="1195200" cy="119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07" name="Google Shape;407;p41"/>
          <p:cNvSpPr txBox="1"/>
          <p:nvPr>
            <p:ph idx="8" type="subTitle"/>
          </p:nvPr>
        </p:nvSpPr>
        <p:spPr>
          <a:xfrm>
            <a:off x="4798800" y="3520800"/>
            <a:ext cx="1670400" cy="4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08" name="Google Shape;408;p41"/>
          <p:cNvSpPr txBox="1"/>
          <p:nvPr>
            <p:ph idx="9" type="body"/>
          </p:nvPr>
        </p:nvSpPr>
        <p:spPr>
          <a:xfrm>
            <a:off x="4798800" y="3976052"/>
            <a:ext cx="1670400" cy="5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41"/>
          <p:cNvSpPr/>
          <p:nvPr>
            <p:ph idx="13" type="pic"/>
          </p:nvPr>
        </p:nvSpPr>
        <p:spPr>
          <a:xfrm>
            <a:off x="7167600" y="1695600"/>
            <a:ext cx="1195200" cy="1195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10" name="Google Shape;410;p41"/>
          <p:cNvSpPr txBox="1"/>
          <p:nvPr>
            <p:ph idx="14" type="subTitle"/>
          </p:nvPr>
        </p:nvSpPr>
        <p:spPr>
          <a:xfrm>
            <a:off x="6930000" y="3520800"/>
            <a:ext cx="1670400" cy="4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11" name="Google Shape;411;p41"/>
          <p:cNvSpPr txBox="1"/>
          <p:nvPr>
            <p:ph idx="15" type="body"/>
          </p:nvPr>
        </p:nvSpPr>
        <p:spPr>
          <a:xfrm>
            <a:off x="6930000" y="3976052"/>
            <a:ext cx="1670400" cy="5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2" name="Google Shape;412;p41"/>
          <p:cNvSpPr txBox="1"/>
          <p:nvPr>
            <p:ph type="ctrTitle"/>
          </p:nvPr>
        </p:nvSpPr>
        <p:spPr>
          <a:xfrm>
            <a:off x="972000" y="504000"/>
            <a:ext cx="720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eam Members  slide - v2">
  <p:cSld name="CUSTOM_17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2"/>
          <p:cNvSpPr/>
          <p:nvPr/>
        </p:nvSpPr>
        <p:spPr>
          <a:xfrm>
            <a:off x="3223775" y="8525"/>
            <a:ext cx="21612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2"/>
          <p:cNvSpPr/>
          <p:nvPr>
            <p:ph idx="2" type="pic"/>
          </p:nvPr>
        </p:nvSpPr>
        <p:spPr>
          <a:xfrm>
            <a:off x="3391200" y="435600"/>
            <a:ext cx="1825200" cy="9288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42"/>
          <p:cNvSpPr txBox="1"/>
          <p:nvPr>
            <p:ph idx="1" type="subTitle"/>
          </p:nvPr>
        </p:nvSpPr>
        <p:spPr>
          <a:xfrm>
            <a:off x="5497200" y="4896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17" name="Google Shape;417;p42"/>
          <p:cNvSpPr txBox="1"/>
          <p:nvPr>
            <p:ph idx="3" type="body"/>
          </p:nvPr>
        </p:nvSpPr>
        <p:spPr>
          <a:xfrm>
            <a:off x="5497200" y="9000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18" name="Google Shape;418;p42"/>
          <p:cNvSpPr/>
          <p:nvPr>
            <p:ph idx="4" type="pic"/>
          </p:nvPr>
        </p:nvSpPr>
        <p:spPr>
          <a:xfrm>
            <a:off x="3391200" y="1555200"/>
            <a:ext cx="1825200" cy="9288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42"/>
          <p:cNvSpPr txBox="1"/>
          <p:nvPr>
            <p:ph idx="5" type="subTitle"/>
          </p:nvPr>
        </p:nvSpPr>
        <p:spPr>
          <a:xfrm>
            <a:off x="5497200" y="16092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20" name="Google Shape;420;p42"/>
          <p:cNvSpPr txBox="1"/>
          <p:nvPr>
            <p:ph idx="6" type="body"/>
          </p:nvPr>
        </p:nvSpPr>
        <p:spPr>
          <a:xfrm>
            <a:off x="5497200" y="20196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1" name="Google Shape;421;p42"/>
          <p:cNvSpPr/>
          <p:nvPr>
            <p:ph idx="7" type="pic"/>
          </p:nvPr>
        </p:nvSpPr>
        <p:spPr>
          <a:xfrm>
            <a:off x="3391200" y="2674800"/>
            <a:ext cx="1825200" cy="928800"/>
          </a:xfrm>
          <a:prstGeom prst="rect">
            <a:avLst/>
          </a:prstGeom>
          <a:noFill/>
          <a:ln>
            <a:noFill/>
          </a:ln>
        </p:spPr>
      </p:sp>
      <p:sp>
        <p:nvSpPr>
          <p:cNvPr id="422" name="Google Shape;422;p42"/>
          <p:cNvSpPr txBox="1"/>
          <p:nvPr>
            <p:ph idx="8" type="subTitle"/>
          </p:nvPr>
        </p:nvSpPr>
        <p:spPr>
          <a:xfrm>
            <a:off x="5497200" y="27288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23" name="Google Shape;423;p42"/>
          <p:cNvSpPr txBox="1"/>
          <p:nvPr>
            <p:ph idx="9" type="body"/>
          </p:nvPr>
        </p:nvSpPr>
        <p:spPr>
          <a:xfrm>
            <a:off x="5497200" y="31392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4" name="Google Shape;424;p42"/>
          <p:cNvSpPr/>
          <p:nvPr>
            <p:ph idx="13" type="pic"/>
          </p:nvPr>
        </p:nvSpPr>
        <p:spPr>
          <a:xfrm>
            <a:off x="3391200" y="3798000"/>
            <a:ext cx="1825200" cy="928800"/>
          </a:xfrm>
          <a:prstGeom prst="rect">
            <a:avLst/>
          </a:prstGeom>
          <a:noFill/>
          <a:ln>
            <a:noFill/>
          </a:ln>
        </p:spPr>
      </p:sp>
      <p:sp>
        <p:nvSpPr>
          <p:cNvPr id="425" name="Google Shape;425;p42"/>
          <p:cNvSpPr txBox="1"/>
          <p:nvPr>
            <p:ph idx="14" type="subTitle"/>
          </p:nvPr>
        </p:nvSpPr>
        <p:spPr>
          <a:xfrm>
            <a:off x="5497200" y="38520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26" name="Google Shape;426;p42"/>
          <p:cNvSpPr txBox="1"/>
          <p:nvPr>
            <p:ph idx="15" type="body"/>
          </p:nvPr>
        </p:nvSpPr>
        <p:spPr>
          <a:xfrm>
            <a:off x="5497200" y="4262400"/>
            <a:ext cx="30024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27" name="Google Shape;427;p42"/>
          <p:cNvSpPr txBox="1"/>
          <p:nvPr>
            <p:ph type="ctrTitle"/>
          </p:nvPr>
        </p:nvSpPr>
        <p:spPr>
          <a:xfrm>
            <a:off x="363600" y="2307600"/>
            <a:ext cx="2595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Team Members  slide - v3">
  <p:cSld name="CUSTOM_18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3"/>
          <p:cNvSpPr/>
          <p:nvPr/>
        </p:nvSpPr>
        <p:spPr>
          <a:xfrm>
            <a:off x="1189475" y="1609875"/>
            <a:ext cx="3108300" cy="1226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43"/>
          <p:cNvSpPr/>
          <p:nvPr/>
        </p:nvSpPr>
        <p:spPr>
          <a:xfrm>
            <a:off x="587475" y="1701075"/>
            <a:ext cx="1019700" cy="1043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43"/>
          <p:cNvSpPr/>
          <p:nvPr/>
        </p:nvSpPr>
        <p:spPr>
          <a:xfrm>
            <a:off x="4297775" y="1609875"/>
            <a:ext cx="105300" cy="122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3"/>
          <p:cNvSpPr/>
          <p:nvPr>
            <p:ph idx="2" type="pic"/>
          </p:nvPr>
        </p:nvSpPr>
        <p:spPr>
          <a:xfrm>
            <a:off x="651600" y="1767600"/>
            <a:ext cx="892800" cy="91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33" name="Google Shape;433;p43"/>
          <p:cNvSpPr txBox="1"/>
          <p:nvPr>
            <p:ph idx="1" type="subTitle"/>
          </p:nvPr>
        </p:nvSpPr>
        <p:spPr>
          <a:xfrm>
            <a:off x="1728000" y="1814400"/>
            <a:ext cx="24516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34" name="Google Shape;434;p43"/>
          <p:cNvSpPr txBox="1"/>
          <p:nvPr>
            <p:ph idx="3" type="body"/>
          </p:nvPr>
        </p:nvSpPr>
        <p:spPr>
          <a:xfrm>
            <a:off x="1728000" y="2221200"/>
            <a:ext cx="24516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35" name="Google Shape;435;p43"/>
          <p:cNvSpPr/>
          <p:nvPr/>
        </p:nvSpPr>
        <p:spPr>
          <a:xfrm>
            <a:off x="5282000" y="1576800"/>
            <a:ext cx="3108300" cy="1226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43"/>
          <p:cNvSpPr/>
          <p:nvPr/>
        </p:nvSpPr>
        <p:spPr>
          <a:xfrm>
            <a:off x="4680000" y="1668000"/>
            <a:ext cx="1019700" cy="1043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43"/>
          <p:cNvSpPr/>
          <p:nvPr/>
        </p:nvSpPr>
        <p:spPr>
          <a:xfrm>
            <a:off x="8390300" y="1576800"/>
            <a:ext cx="105300" cy="122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43"/>
          <p:cNvSpPr/>
          <p:nvPr>
            <p:ph idx="4" type="pic"/>
          </p:nvPr>
        </p:nvSpPr>
        <p:spPr>
          <a:xfrm>
            <a:off x="4744125" y="1734525"/>
            <a:ext cx="892800" cy="91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39" name="Google Shape;439;p43"/>
          <p:cNvSpPr txBox="1"/>
          <p:nvPr>
            <p:ph idx="5" type="subTitle"/>
          </p:nvPr>
        </p:nvSpPr>
        <p:spPr>
          <a:xfrm>
            <a:off x="5820525" y="1781325"/>
            <a:ext cx="24516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40" name="Google Shape;440;p43"/>
          <p:cNvSpPr txBox="1"/>
          <p:nvPr>
            <p:ph idx="6" type="body"/>
          </p:nvPr>
        </p:nvSpPr>
        <p:spPr>
          <a:xfrm>
            <a:off x="5820525" y="2188125"/>
            <a:ext cx="24516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41" name="Google Shape;441;p43"/>
          <p:cNvSpPr/>
          <p:nvPr/>
        </p:nvSpPr>
        <p:spPr>
          <a:xfrm>
            <a:off x="1250000" y="3193200"/>
            <a:ext cx="3108300" cy="1226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43"/>
          <p:cNvSpPr/>
          <p:nvPr/>
        </p:nvSpPr>
        <p:spPr>
          <a:xfrm>
            <a:off x="648000" y="3284400"/>
            <a:ext cx="1019700" cy="1043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43"/>
          <p:cNvSpPr/>
          <p:nvPr/>
        </p:nvSpPr>
        <p:spPr>
          <a:xfrm>
            <a:off x="4358300" y="3193200"/>
            <a:ext cx="105300" cy="1226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3"/>
          <p:cNvSpPr/>
          <p:nvPr>
            <p:ph idx="7" type="pic"/>
          </p:nvPr>
        </p:nvSpPr>
        <p:spPr>
          <a:xfrm>
            <a:off x="712125" y="3350925"/>
            <a:ext cx="892800" cy="91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45" name="Google Shape;445;p43"/>
          <p:cNvSpPr txBox="1"/>
          <p:nvPr>
            <p:ph idx="8" type="subTitle"/>
          </p:nvPr>
        </p:nvSpPr>
        <p:spPr>
          <a:xfrm>
            <a:off x="1788525" y="3397725"/>
            <a:ext cx="24516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46" name="Google Shape;446;p43"/>
          <p:cNvSpPr txBox="1"/>
          <p:nvPr>
            <p:ph idx="9" type="body"/>
          </p:nvPr>
        </p:nvSpPr>
        <p:spPr>
          <a:xfrm>
            <a:off x="1788525" y="3804525"/>
            <a:ext cx="24516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47" name="Google Shape;447;p43"/>
          <p:cNvSpPr/>
          <p:nvPr/>
        </p:nvSpPr>
        <p:spPr>
          <a:xfrm>
            <a:off x="5343200" y="3160800"/>
            <a:ext cx="3108300" cy="1226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3"/>
          <p:cNvSpPr/>
          <p:nvPr/>
        </p:nvSpPr>
        <p:spPr>
          <a:xfrm>
            <a:off x="4741200" y="3252000"/>
            <a:ext cx="1019700" cy="1043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43"/>
          <p:cNvSpPr/>
          <p:nvPr/>
        </p:nvSpPr>
        <p:spPr>
          <a:xfrm>
            <a:off x="8451500" y="3160800"/>
            <a:ext cx="105300" cy="1226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3"/>
          <p:cNvSpPr/>
          <p:nvPr>
            <p:ph idx="13" type="pic"/>
          </p:nvPr>
        </p:nvSpPr>
        <p:spPr>
          <a:xfrm>
            <a:off x="4805325" y="3318525"/>
            <a:ext cx="892800" cy="914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51" name="Google Shape;451;p43"/>
          <p:cNvSpPr txBox="1"/>
          <p:nvPr>
            <p:ph idx="14" type="subTitle"/>
          </p:nvPr>
        </p:nvSpPr>
        <p:spPr>
          <a:xfrm>
            <a:off x="5881725" y="3365325"/>
            <a:ext cx="24516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52" name="Google Shape;452;p43"/>
          <p:cNvSpPr txBox="1"/>
          <p:nvPr>
            <p:ph idx="15" type="body"/>
          </p:nvPr>
        </p:nvSpPr>
        <p:spPr>
          <a:xfrm>
            <a:off x="5881725" y="3772125"/>
            <a:ext cx="24516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3" name="Google Shape;453;p43"/>
          <p:cNvSpPr txBox="1"/>
          <p:nvPr>
            <p:ph type="ctrTitle"/>
          </p:nvPr>
        </p:nvSpPr>
        <p:spPr>
          <a:xfrm>
            <a:off x="972000" y="572400"/>
            <a:ext cx="720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slide - v1">
  <p:cSld name="CUSTOM_19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4"/>
          <p:cNvSpPr/>
          <p:nvPr/>
        </p:nvSpPr>
        <p:spPr>
          <a:xfrm>
            <a:off x="13600" y="8175"/>
            <a:ext cx="39495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44"/>
          <p:cNvSpPr/>
          <p:nvPr/>
        </p:nvSpPr>
        <p:spPr>
          <a:xfrm>
            <a:off x="2548800" y="767100"/>
            <a:ext cx="1672800" cy="3624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4"/>
          <p:cNvSpPr/>
          <p:nvPr>
            <p:ph idx="2" type="pic"/>
          </p:nvPr>
        </p:nvSpPr>
        <p:spPr>
          <a:xfrm>
            <a:off x="2548800" y="892800"/>
            <a:ext cx="2700000" cy="3373200"/>
          </a:xfrm>
          <a:prstGeom prst="rect">
            <a:avLst/>
          </a:prstGeom>
          <a:noFill/>
          <a:ln>
            <a:noFill/>
          </a:ln>
        </p:spPr>
      </p:sp>
      <p:sp>
        <p:nvSpPr>
          <p:cNvPr id="458" name="Google Shape;458;p44"/>
          <p:cNvSpPr txBox="1"/>
          <p:nvPr>
            <p:ph type="ctrTitle"/>
          </p:nvPr>
        </p:nvSpPr>
        <p:spPr>
          <a:xfrm>
            <a:off x="313200" y="892800"/>
            <a:ext cx="2185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9" name="Google Shape;459;p44"/>
          <p:cNvSpPr txBox="1"/>
          <p:nvPr>
            <p:ph idx="1" type="subTitle"/>
          </p:nvPr>
        </p:nvSpPr>
        <p:spPr>
          <a:xfrm>
            <a:off x="5547600" y="896400"/>
            <a:ext cx="31824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60" name="Google Shape;460;p44"/>
          <p:cNvSpPr txBox="1"/>
          <p:nvPr>
            <p:ph idx="3" type="body"/>
          </p:nvPr>
        </p:nvSpPr>
        <p:spPr>
          <a:xfrm>
            <a:off x="5547600" y="1306800"/>
            <a:ext cx="31824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cxnSp>
        <p:nvCxnSpPr>
          <p:cNvPr id="461" name="Google Shape;461;p44"/>
          <p:cNvCxnSpPr/>
          <p:nvPr/>
        </p:nvCxnSpPr>
        <p:spPr>
          <a:xfrm>
            <a:off x="5663400" y="1899125"/>
            <a:ext cx="30666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2" name="Google Shape;462;p44"/>
          <p:cNvSpPr txBox="1"/>
          <p:nvPr>
            <p:ph idx="4" type="body"/>
          </p:nvPr>
        </p:nvSpPr>
        <p:spPr>
          <a:xfrm>
            <a:off x="5547600" y="2052000"/>
            <a:ext cx="3265200" cy="22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layout - v2">
  <p:cSld name="CUSTOM_20"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45"/>
          <p:cNvSpPr/>
          <p:nvPr>
            <p:ph idx="2" type="pic"/>
          </p:nvPr>
        </p:nvSpPr>
        <p:spPr>
          <a:xfrm>
            <a:off x="1083600" y="0"/>
            <a:ext cx="3085200" cy="3448800"/>
          </a:xfrm>
          <a:prstGeom prst="rect">
            <a:avLst/>
          </a:prstGeom>
          <a:noFill/>
          <a:ln>
            <a:noFill/>
          </a:ln>
        </p:spPr>
      </p:sp>
      <p:sp>
        <p:nvSpPr>
          <p:cNvPr id="465" name="Google Shape;465;p45"/>
          <p:cNvSpPr txBox="1"/>
          <p:nvPr>
            <p:ph type="ctrTitle"/>
          </p:nvPr>
        </p:nvSpPr>
        <p:spPr>
          <a:xfrm>
            <a:off x="4482000" y="515225"/>
            <a:ext cx="4305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6" name="Google Shape;466;p45"/>
          <p:cNvSpPr txBox="1"/>
          <p:nvPr>
            <p:ph idx="1" type="body"/>
          </p:nvPr>
        </p:nvSpPr>
        <p:spPr>
          <a:xfrm>
            <a:off x="4478400" y="1260425"/>
            <a:ext cx="4305600" cy="35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67" name="Google Shape;467;p45"/>
          <p:cNvSpPr/>
          <p:nvPr/>
        </p:nvSpPr>
        <p:spPr>
          <a:xfrm>
            <a:off x="1084350" y="3448800"/>
            <a:ext cx="3083700" cy="16947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45"/>
          <p:cNvSpPr txBox="1"/>
          <p:nvPr>
            <p:ph idx="3" type="subTitle"/>
          </p:nvPr>
        </p:nvSpPr>
        <p:spPr>
          <a:xfrm>
            <a:off x="1218600" y="3819186"/>
            <a:ext cx="28152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69" name="Google Shape;469;p45"/>
          <p:cNvSpPr txBox="1"/>
          <p:nvPr>
            <p:ph idx="4" type="body"/>
          </p:nvPr>
        </p:nvSpPr>
        <p:spPr>
          <a:xfrm>
            <a:off x="1218600" y="4279923"/>
            <a:ext cx="28152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layout - v3">
  <p:cSld name="CUSTOM_21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6"/>
          <p:cNvSpPr/>
          <p:nvPr/>
        </p:nvSpPr>
        <p:spPr>
          <a:xfrm>
            <a:off x="0" y="1498388"/>
            <a:ext cx="9144000" cy="2868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6"/>
          <p:cNvSpPr/>
          <p:nvPr>
            <p:ph idx="2" type="pic"/>
          </p:nvPr>
        </p:nvSpPr>
        <p:spPr>
          <a:xfrm>
            <a:off x="428400" y="1800000"/>
            <a:ext cx="1087200" cy="1087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73" name="Google Shape;473;p46"/>
          <p:cNvSpPr txBox="1"/>
          <p:nvPr>
            <p:ph idx="1" type="subTitle"/>
          </p:nvPr>
        </p:nvSpPr>
        <p:spPr>
          <a:xfrm>
            <a:off x="428400" y="3128400"/>
            <a:ext cx="25092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474" name="Google Shape;474;p46"/>
          <p:cNvSpPr txBox="1"/>
          <p:nvPr>
            <p:ph idx="3" type="body"/>
          </p:nvPr>
        </p:nvSpPr>
        <p:spPr>
          <a:xfrm>
            <a:off x="428400" y="3580503"/>
            <a:ext cx="2509200" cy="4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475" name="Google Shape;475;p46"/>
          <p:cNvCxnSpPr/>
          <p:nvPr/>
        </p:nvCxnSpPr>
        <p:spPr>
          <a:xfrm>
            <a:off x="3204100" y="1875788"/>
            <a:ext cx="0" cy="2114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46"/>
          <p:cNvSpPr txBox="1"/>
          <p:nvPr>
            <p:ph idx="4" type="body"/>
          </p:nvPr>
        </p:nvSpPr>
        <p:spPr>
          <a:xfrm>
            <a:off x="3787200" y="1800000"/>
            <a:ext cx="4939200" cy="23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46"/>
          <p:cNvSpPr txBox="1"/>
          <p:nvPr>
            <p:ph type="ctrTitle"/>
          </p:nvPr>
        </p:nvSpPr>
        <p:spPr>
          <a:xfrm>
            <a:off x="363600" y="482400"/>
            <a:ext cx="8424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1">
  <p:cSld name="CUSTOM_22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7"/>
          <p:cNvSpPr/>
          <p:nvPr>
            <p:ph idx="2" type="pic"/>
          </p:nvPr>
        </p:nvSpPr>
        <p:spPr>
          <a:xfrm>
            <a:off x="0" y="7200"/>
            <a:ext cx="5169600" cy="5144400"/>
          </a:xfrm>
          <a:prstGeom prst="rect">
            <a:avLst/>
          </a:prstGeom>
          <a:noFill/>
          <a:ln>
            <a:noFill/>
          </a:ln>
        </p:spPr>
      </p:sp>
      <p:sp>
        <p:nvSpPr>
          <p:cNvPr id="480" name="Google Shape;480;p47"/>
          <p:cNvSpPr txBox="1"/>
          <p:nvPr/>
        </p:nvSpPr>
        <p:spPr>
          <a:xfrm>
            <a:off x="5621960" y="1178250"/>
            <a:ext cx="31578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Number</a:t>
            </a:r>
            <a:endParaRPr>
              <a:solidFill>
                <a:schemeClr val="dk1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81" name="Google Shape;481;p47"/>
          <p:cNvSpPr txBox="1"/>
          <p:nvPr/>
        </p:nvSpPr>
        <p:spPr>
          <a:xfrm>
            <a:off x="5621961" y="2358275"/>
            <a:ext cx="31578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Email</a:t>
            </a:r>
            <a:endParaRPr>
              <a:solidFill>
                <a:schemeClr val="dk1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82" name="Google Shape;482;p47"/>
          <p:cNvSpPr txBox="1"/>
          <p:nvPr/>
        </p:nvSpPr>
        <p:spPr>
          <a:xfrm>
            <a:off x="5621960" y="3553400"/>
            <a:ext cx="31578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Site Link</a:t>
            </a:r>
            <a:endParaRPr>
              <a:solidFill>
                <a:schemeClr val="dk1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83" name="Google Shape;483;p47"/>
          <p:cNvSpPr/>
          <p:nvPr/>
        </p:nvSpPr>
        <p:spPr>
          <a:xfrm>
            <a:off x="8779550" y="15900"/>
            <a:ext cx="3645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7"/>
          <p:cNvSpPr txBox="1"/>
          <p:nvPr>
            <p:ph idx="1" type="body"/>
          </p:nvPr>
        </p:nvSpPr>
        <p:spPr>
          <a:xfrm>
            <a:off x="5623200" y="1638000"/>
            <a:ext cx="31572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5" name="Google Shape;485;p47"/>
          <p:cNvSpPr txBox="1"/>
          <p:nvPr>
            <p:ph idx="3" type="body"/>
          </p:nvPr>
        </p:nvSpPr>
        <p:spPr>
          <a:xfrm>
            <a:off x="5623200" y="2815200"/>
            <a:ext cx="31572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6" name="Google Shape;486;p47"/>
          <p:cNvSpPr txBox="1"/>
          <p:nvPr>
            <p:ph idx="4" type="body"/>
          </p:nvPr>
        </p:nvSpPr>
        <p:spPr>
          <a:xfrm>
            <a:off x="5623200" y="4010400"/>
            <a:ext cx="31572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7" name="Google Shape;487;p47"/>
          <p:cNvSpPr txBox="1"/>
          <p:nvPr>
            <p:ph type="ctrTitle"/>
          </p:nvPr>
        </p:nvSpPr>
        <p:spPr>
          <a:xfrm>
            <a:off x="5536800" y="356400"/>
            <a:ext cx="324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2">
  <p:cSld name="CUSTOM_23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8"/>
          <p:cNvSpPr/>
          <p:nvPr>
            <p:ph idx="2" type="pic"/>
          </p:nvPr>
        </p:nvSpPr>
        <p:spPr>
          <a:xfrm>
            <a:off x="-3600" y="7200"/>
            <a:ext cx="3076200" cy="1983600"/>
          </a:xfrm>
          <a:prstGeom prst="rect">
            <a:avLst/>
          </a:prstGeom>
          <a:noFill/>
          <a:ln>
            <a:noFill/>
          </a:ln>
        </p:spPr>
      </p:sp>
      <p:sp>
        <p:nvSpPr>
          <p:cNvPr id="490" name="Google Shape;490;p48"/>
          <p:cNvSpPr/>
          <p:nvPr/>
        </p:nvSpPr>
        <p:spPr>
          <a:xfrm>
            <a:off x="3072450" y="341150"/>
            <a:ext cx="5715000" cy="44298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48"/>
          <p:cNvSpPr txBox="1"/>
          <p:nvPr/>
        </p:nvSpPr>
        <p:spPr>
          <a:xfrm>
            <a:off x="3401463" y="502063"/>
            <a:ext cx="5055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Number</a:t>
            </a:r>
            <a:endParaRPr>
              <a:solidFill>
                <a:schemeClr val="lt1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92" name="Google Shape;492;p48"/>
          <p:cNvSpPr txBox="1"/>
          <p:nvPr/>
        </p:nvSpPr>
        <p:spPr>
          <a:xfrm>
            <a:off x="3401465" y="1508363"/>
            <a:ext cx="5055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Email</a:t>
            </a:r>
            <a:endParaRPr>
              <a:solidFill>
                <a:schemeClr val="lt1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93" name="Google Shape;493;p48"/>
          <p:cNvSpPr txBox="1"/>
          <p:nvPr/>
        </p:nvSpPr>
        <p:spPr>
          <a:xfrm>
            <a:off x="3401463" y="2512088"/>
            <a:ext cx="5055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Site Link</a:t>
            </a:r>
            <a:endParaRPr>
              <a:solidFill>
                <a:schemeClr val="lt1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94" name="Google Shape;494;p48"/>
          <p:cNvSpPr txBox="1"/>
          <p:nvPr/>
        </p:nvSpPr>
        <p:spPr>
          <a:xfrm>
            <a:off x="3401479" y="3515813"/>
            <a:ext cx="5055900" cy="27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Address</a:t>
            </a:r>
            <a:endParaRPr>
              <a:solidFill>
                <a:schemeClr val="lt1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495" name="Google Shape;495;p48"/>
          <p:cNvSpPr txBox="1"/>
          <p:nvPr>
            <p:ph idx="1" type="body"/>
          </p:nvPr>
        </p:nvSpPr>
        <p:spPr>
          <a:xfrm>
            <a:off x="3402000" y="928800"/>
            <a:ext cx="50580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6" name="Google Shape;496;p48"/>
          <p:cNvSpPr txBox="1"/>
          <p:nvPr>
            <p:ph idx="3" type="body"/>
          </p:nvPr>
        </p:nvSpPr>
        <p:spPr>
          <a:xfrm>
            <a:off x="3402000" y="1933200"/>
            <a:ext cx="50580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7" name="Google Shape;497;p48"/>
          <p:cNvSpPr txBox="1"/>
          <p:nvPr>
            <p:ph idx="4" type="body"/>
          </p:nvPr>
        </p:nvSpPr>
        <p:spPr>
          <a:xfrm>
            <a:off x="3402000" y="2937600"/>
            <a:ext cx="50580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8" name="Google Shape;498;p48"/>
          <p:cNvSpPr txBox="1"/>
          <p:nvPr>
            <p:ph idx="5" type="body"/>
          </p:nvPr>
        </p:nvSpPr>
        <p:spPr>
          <a:xfrm>
            <a:off x="3402000" y="3834000"/>
            <a:ext cx="5058000" cy="7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9" name="Google Shape;499;p48"/>
          <p:cNvSpPr txBox="1"/>
          <p:nvPr>
            <p:ph type="ctrTitle"/>
          </p:nvPr>
        </p:nvSpPr>
        <p:spPr>
          <a:xfrm>
            <a:off x="68400" y="2217600"/>
            <a:ext cx="2948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14_1">
    <p:bg>
      <p:bgPr>
        <a:solidFill>
          <a:schemeClr val="lt1"/>
        </a:solidFill>
      </p:bgPr>
    </p:bg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0035B9"/>
              </a:gs>
              <a:gs pos="100000">
                <a:srgbClr val="01A3FD"/>
              </a:gs>
            </a:gsLst>
            <a:lin ang="2698631" scaled="0"/>
          </a:gra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49"/>
          <p:cNvSpPr txBox="1"/>
          <p:nvPr>
            <p:ph type="title"/>
          </p:nvPr>
        </p:nvSpPr>
        <p:spPr>
          <a:xfrm>
            <a:off x="1508525" y="1977698"/>
            <a:ext cx="6126900" cy="6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Hanken Grotesk"/>
              <a:buNone/>
              <a:defRPr b="1" sz="45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Hanken Grotesk"/>
              <a:buNone/>
              <a:defRPr b="1" sz="45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Hanken Grotesk"/>
              <a:buNone/>
              <a:defRPr b="1" sz="45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Hanken Grotesk"/>
              <a:buNone/>
              <a:defRPr b="1" sz="45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Hanken Grotesk"/>
              <a:buNone/>
              <a:defRPr b="1" sz="45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Hanken Grotesk"/>
              <a:buNone/>
              <a:defRPr b="1" sz="45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Hanken Grotesk"/>
              <a:buNone/>
              <a:defRPr b="1" sz="45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Hanken Grotesk"/>
              <a:buNone/>
              <a:defRPr b="1" sz="45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03" name="Google Shape;503;p49"/>
          <p:cNvSpPr txBox="1"/>
          <p:nvPr>
            <p:ph idx="2" type="title"/>
          </p:nvPr>
        </p:nvSpPr>
        <p:spPr>
          <a:xfrm>
            <a:off x="1508574" y="2801890"/>
            <a:ext cx="6126900" cy="3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b="0"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Medium"/>
              <a:buNone/>
              <a:defRPr sz="140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Multiple Quiz Options 4 v1">
  <p:cSld name="CUSTOM_22_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0"/>
          <p:cNvSpPr txBox="1"/>
          <p:nvPr>
            <p:ph type="title"/>
          </p:nvPr>
        </p:nvSpPr>
        <p:spPr>
          <a:xfrm>
            <a:off x="350325" y="2288275"/>
            <a:ext cx="4290300" cy="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6" name="Google Shape;506;p50"/>
          <p:cNvSpPr/>
          <p:nvPr/>
        </p:nvSpPr>
        <p:spPr>
          <a:xfrm>
            <a:off x="5394250" y="685950"/>
            <a:ext cx="453600" cy="4536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7" name="Google Shape;507;p50"/>
          <p:cNvSpPr txBox="1"/>
          <p:nvPr>
            <p:ph idx="1" type="body"/>
          </p:nvPr>
        </p:nvSpPr>
        <p:spPr>
          <a:xfrm>
            <a:off x="6029100" y="567300"/>
            <a:ext cx="25923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08" name="Google Shape;508;p50"/>
          <p:cNvSpPr/>
          <p:nvPr/>
        </p:nvSpPr>
        <p:spPr>
          <a:xfrm>
            <a:off x="5394300" y="1795175"/>
            <a:ext cx="453600" cy="4536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9" name="Google Shape;509;p50"/>
          <p:cNvSpPr txBox="1"/>
          <p:nvPr>
            <p:ph idx="2" type="body"/>
          </p:nvPr>
        </p:nvSpPr>
        <p:spPr>
          <a:xfrm>
            <a:off x="6029132" y="1676528"/>
            <a:ext cx="25923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10" name="Google Shape;510;p50"/>
          <p:cNvSpPr/>
          <p:nvPr/>
        </p:nvSpPr>
        <p:spPr>
          <a:xfrm>
            <a:off x="5394350" y="2904388"/>
            <a:ext cx="453600" cy="4536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11" name="Google Shape;511;p50"/>
          <p:cNvSpPr txBox="1"/>
          <p:nvPr>
            <p:ph idx="3" type="body"/>
          </p:nvPr>
        </p:nvSpPr>
        <p:spPr>
          <a:xfrm>
            <a:off x="6029163" y="2785744"/>
            <a:ext cx="25923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12" name="Google Shape;512;p50"/>
          <p:cNvSpPr/>
          <p:nvPr/>
        </p:nvSpPr>
        <p:spPr>
          <a:xfrm>
            <a:off x="5394250" y="4013613"/>
            <a:ext cx="453600" cy="4536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13" name="Google Shape;513;p50"/>
          <p:cNvSpPr txBox="1"/>
          <p:nvPr>
            <p:ph idx="4" type="body"/>
          </p:nvPr>
        </p:nvSpPr>
        <p:spPr>
          <a:xfrm>
            <a:off x="6029100" y="3894973"/>
            <a:ext cx="25923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514" name="Google Shape;514;p50"/>
          <p:cNvSpPr txBox="1"/>
          <p:nvPr>
            <p:ph idx="5" type="subTitle"/>
          </p:nvPr>
        </p:nvSpPr>
        <p:spPr>
          <a:xfrm>
            <a:off x="5450350" y="75090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15" name="Google Shape;515;p50"/>
          <p:cNvSpPr txBox="1"/>
          <p:nvPr>
            <p:ph idx="6" type="subTitle"/>
          </p:nvPr>
        </p:nvSpPr>
        <p:spPr>
          <a:xfrm>
            <a:off x="5450450" y="186012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16" name="Google Shape;516;p50"/>
          <p:cNvSpPr txBox="1"/>
          <p:nvPr>
            <p:ph idx="7" type="subTitle"/>
          </p:nvPr>
        </p:nvSpPr>
        <p:spPr>
          <a:xfrm>
            <a:off x="5450350" y="296935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17" name="Google Shape;517;p50"/>
          <p:cNvSpPr txBox="1"/>
          <p:nvPr>
            <p:ph idx="8" type="subTitle"/>
          </p:nvPr>
        </p:nvSpPr>
        <p:spPr>
          <a:xfrm>
            <a:off x="5450450" y="407857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 sz="14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Multiple Quiz Options 4 v2">
  <p:cSld name="CUSTOM_23_1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1"/>
          <p:cNvSpPr txBox="1"/>
          <p:nvPr>
            <p:ph type="title"/>
          </p:nvPr>
        </p:nvSpPr>
        <p:spPr>
          <a:xfrm>
            <a:off x="350325" y="2288275"/>
            <a:ext cx="4290300" cy="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0" name="Google Shape;520;p51"/>
          <p:cNvSpPr/>
          <p:nvPr/>
        </p:nvSpPr>
        <p:spPr>
          <a:xfrm>
            <a:off x="5391475" y="410375"/>
            <a:ext cx="3360000" cy="9951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1" name="Google Shape;521;p51"/>
          <p:cNvSpPr/>
          <p:nvPr/>
        </p:nvSpPr>
        <p:spPr>
          <a:xfrm>
            <a:off x="5391475" y="1519588"/>
            <a:ext cx="3360000" cy="995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2" name="Google Shape;522;p51"/>
          <p:cNvSpPr/>
          <p:nvPr/>
        </p:nvSpPr>
        <p:spPr>
          <a:xfrm>
            <a:off x="5391475" y="2628800"/>
            <a:ext cx="3360000" cy="9951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3" name="Google Shape;523;p51"/>
          <p:cNvSpPr/>
          <p:nvPr/>
        </p:nvSpPr>
        <p:spPr>
          <a:xfrm>
            <a:off x="5391475" y="3738050"/>
            <a:ext cx="3360000" cy="9951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4" name="Google Shape;524;p51"/>
          <p:cNvSpPr/>
          <p:nvPr/>
        </p:nvSpPr>
        <p:spPr>
          <a:xfrm>
            <a:off x="5621975" y="681125"/>
            <a:ext cx="453600" cy="453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5" name="Google Shape;525;p51"/>
          <p:cNvSpPr txBox="1"/>
          <p:nvPr>
            <p:ph idx="1" type="body"/>
          </p:nvPr>
        </p:nvSpPr>
        <p:spPr>
          <a:xfrm>
            <a:off x="6234687" y="567300"/>
            <a:ext cx="22911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6" name="Google Shape;526;p51"/>
          <p:cNvSpPr/>
          <p:nvPr/>
        </p:nvSpPr>
        <p:spPr>
          <a:xfrm>
            <a:off x="5609075" y="1785525"/>
            <a:ext cx="453600" cy="453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7" name="Google Shape;527;p51"/>
          <p:cNvSpPr txBox="1"/>
          <p:nvPr>
            <p:ph idx="2" type="body"/>
          </p:nvPr>
        </p:nvSpPr>
        <p:spPr>
          <a:xfrm>
            <a:off x="6227450" y="1671704"/>
            <a:ext cx="22911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8" name="Google Shape;528;p51"/>
          <p:cNvSpPr/>
          <p:nvPr/>
        </p:nvSpPr>
        <p:spPr>
          <a:xfrm>
            <a:off x="5609075" y="2894150"/>
            <a:ext cx="453600" cy="453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29" name="Google Shape;529;p51"/>
          <p:cNvSpPr txBox="1"/>
          <p:nvPr>
            <p:ph idx="3" type="body"/>
          </p:nvPr>
        </p:nvSpPr>
        <p:spPr>
          <a:xfrm>
            <a:off x="6227450" y="2780333"/>
            <a:ext cx="22911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0" name="Google Shape;530;p51"/>
          <p:cNvSpPr/>
          <p:nvPr/>
        </p:nvSpPr>
        <p:spPr>
          <a:xfrm>
            <a:off x="5609075" y="4003963"/>
            <a:ext cx="453600" cy="453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31" name="Google Shape;531;p51"/>
          <p:cNvSpPr txBox="1"/>
          <p:nvPr>
            <p:ph idx="4" type="body"/>
          </p:nvPr>
        </p:nvSpPr>
        <p:spPr>
          <a:xfrm>
            <a:off x="6227450" y="3890150"/>
            <a:ext cx="22911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51"/>
          <p:cNvSpPr txBox="1"/>
          <p:nvPr>
            <p:ph idx="5" type="subTitle"/>
          </p:nvPr>
        </p:nvSpPr>
        <p:spPr>
          <a:xfrm>
            <a:off x="5678075" y="75090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M Sans SemiBold"/>
              <a:buNone/>
              <a:defRPr sz="1400">
                <a:solidFill>
                  <a:schemeClr val="accen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M Sans SemiBold"/>
              <a:buNone/>
              <a:defRPr sz="1400">
                <a:solidFill>
                  <a:schemeClr val="accen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M Sans SemiBold"/>
              <a:buNone/>
              <a:defRPr sz="1400">
                <a:solidFill>
                  <a:schemeClr val="accen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M Sans SemiBold"/>
              <a:buNone/>
              <a:defRPr sz="1400">
                <a:solidFill>
                  <a:schemeClr val="accen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M Sans SemiBold"/>
              <a:buNone/>
              <a:defRPr sz="1400">
                <a:solidFill>
                  <a:schemeClr val="accen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M Sans SemiBold"/>
              <a:buNone/>
              <a:defRPr sz="1400">
                <a:solidFill>
                  <a:schemeClr val="accen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M Sans SemiBold"/>
              <a:buNone/>
              <a:defRPr sz="1400">
                <a:solidFill>
                  <a:schemeClr val="accen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M Sans SemiBold"/>
              <a:buNone/>
              <a:defRPr sz="1400">
                <a:solidFill>
                  <a:schemeClr val="accen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DM Sans SemiBold"/>
              <a:buNone/>
              <a:defRPr sz="1400">
                <a:solidFill>
                  <a:schemeClr val="accen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33" name="Google Shape;533;p51"/>
          <p:cNvSpPr txBox="1"/>
          <p:nvPr>
            <p:ph idx="6" type="subTitle"/>
          </p:nvPr>
        </p:nvSpPr>
        <p:spPr>
          <a:xfrm>
            <a:off x="5665175" y="1855288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 SemiBold"/>
              <a:buNone/>
              <a:defRPr sz="1400">
                <a:solidFill>
                  <a:schemeClr val="accent2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 SemiBold"/>
              <a:buNone/>
              <a:defRPr sz="1400">
                <a:solidFill>
                  <a:schemeClr val="accent2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 SemiBold"/>
              <a:buNone/>
              <a:defRPr sz="1400">
                <a:solidFill>
                  <a:schemeClr val="accent2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 SemiBold"/>
              <a:buNone/>
              <a:defRPr sz="1400">
                <a:solidFill>
                  <a:schemeClr val="accent2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 SemiBold"/>
              <a:buNone/>
              <a:defRPr sz="1400">
                <a:solidFill>
                  <a:schemeClr val="accent2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 SemiBold"/>
              <a:buNone/>
              <a:defRPr sz="1400">
                <a:solidFill>
                  <a:schemeClr val="accent2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 SemiBold"/>
              <a:buNone/>
              <a:defRPr sz="1400">
                <a:solidFill>
                  <a:schemeClr val="accent2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 SemiBold"/>
              <a:buNone/>
              <a:defRPr sz="1400">
                <a:solidFill>
                  <a:schemeClr val="accent2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DM Sans SemiBold"/>
              <a:buNone/>
              <a:defRPr sz="1400">
                <a:solidFill>
                  <a:schemeClr val="accent2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34" name="Google Shape;534;p51"/>
          <p:cNvSpPr txBox="1"/>
          <p:nvPr>
            <p:ph idx="7" type="subTitle"/>
          </p:nvPr>
        </p:nvSpPr>
        <p:spPr>
          <a:xfrm>
            <a:off x="5665175" y="2964513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535" name="Google Shape;535;p51"/>
          <p:cNvSpPr txBox="1"/>
          <p:nvPr>
            <p:ph idx="8" type="subTitle"/>
          </p:nvPr>
        </p:nvSpPr>
        <p:spPr>
          <a:xfrm>
            <a:off x="5665175" y="4073688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M Sans SemiBold"/>
              <a:buNone/>
              <a:defRPr sz="1400">
                <a:solidFill>
                  <a:schemeClr val="accent4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M Sans SemiBold"/>
              <a:buNone/>
              <a:defRPr sz="1400">
                <a:solidFill>
                  <a:schemeClr val="accent4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M Sans SemiBold"/>
              <a:buNone/>
              <a:defRPr sz="1400">
                <a:solidFill>
                  <a:schemeClr val="accent4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M Sans SemiBold"/>
              <a:buNone/>
              <a:defRPr sz="1400">
                <a:solidFill>
                  <a:schemeClr val="accent4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M Sans SemiBold"/>
              <a:buNone/>
              <a:defRPr sz="1400">
                <a:solidFill>
                  <a:schemeClr val="accent4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M Sans SemiBold"/>
              <a:buNone/>
              <a:defRPr sz="1400">
                <a:solidFill>
                  <a:schemeClr val="accent4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M Sans SemiBold"/>
              <a:buNone/>
              <a:defRPr sz="1400">
                <a:solidFill>
                  <a:schemeClr val="accent4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M Sans SemiBold"/>
              <a:buNone/>
              <a:defRPr sz="1400">
                <a:solidFill>
                  <a:schemeClr val="accent4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M Sans SemiBold"/>
              <a:buNone/>
              <a:defRPr sz="1400">
                <a:solidFill>
                  <a:schemeClr val="accent4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Multiple Quiz Options 3 v1">
  <p:cSld name="CUSTOM_24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52"/>
          <p:cNvSpPr txBox="1"/>
          <p:nvPr>
            <p:ph type="title"/>
          </p:nvPr>
        </p:nvSpPr>
        <p:spPr>
          <a:xfrm>
            <a:off x="902250" y="383275"/>
            <a:ext cx="7154100" cy="8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8" name="Google Shape;538;p52"/>
          <p:cNvSpPr/>
          <p:nvPr/>
        </p:nvSpPr>
        <p:spPr>
          <a:xfrm>
            <a:off x="3001650" y="1451875"/>
            <a:ext cx="3140700" cy="9951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39" name="Google Shape;539;p52"/>
          <p:cNvSpPr/>
          <p:nvPr/>
        </p:nvSpPr>
        <p:spPr>
          <a:xfrm>
            <a:off x="3001650" y="2561088"/>
            <a:ext cx="3140700" cy="995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0" name="Google Shape;540;p52"/>
          <p:cNvSpPr/>
          <p:nvPr/>
        </p:nvSpPr>
        <p:spPr>
          <a:xfrm>
            <a:off x="3001650" y="3670300"/>
            <a:ext cx="3140700" cy="9951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1" name="Google Shape;541;p52"/>
          <p:cNvSpPr/>
          <p:nvPr/>
        </p:nvSpPr>
        <p:spPr>
          <a:xfrm>
            <a:off x="3157575" y="1722625"/>
            <a:ext cx="453600" cy="453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2" name="Google Shape;542;p52"/>
          <p:cNvSpPr txBox="1"/>
          <p:nvPr>
            <p:ph idx="1" type="body"/>
          </p:nvPr>
        </p:nvSpPr>
        <p:spPr>
          <a:xfrm>
            <a:off x="3683126" y="1608800"/>
            <a:ext cx="23031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3" name="Google Shape;543;p52"/>
          <p:cNvSpPr/>
          <p:nvPr/>
        </p:nvSpPr>
        <p:spPr>
          <a:xfrm>
            <a:off x="3144675" y="2827025"/>
            <a:ext cx="453600" cy="453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4" name="Google Shape;544;p52"/>
          <p:cNvSpPr txBox="1"/>
          <p:nvPr>
            <p:ph idx="2" type="body"/>
          </p:nvPr>
        </p:nvSpPr>
        <p:spPr>
          <a:xfrm>
            <a:off x="3675850" y="2713200"/>
            <a:ext cx="23031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5" name="Google Shape;545;p52"/>
          <p:cNvSpPr/>
          <p:nvPr/>
        </p:nvSpPr>
        <p:spPr>
          <a:xfrm>
            <a:off x="3144675" y="3935650"/>
            <a:ext cx="453600" cy="453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6" name="Google Shape;546;p52"/>
          <p:cNvSpPr txBox="1"/>
          <p:nvPr>
            <p:ph idx="3" type="body"/>
          </p:nvPr>
        </p:nvSpPr>
        <p:spPr>
          <a:xfrm>
            <a:off x="3675850" y="3821825"/>
            <a:ext cx="23031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7" name="Google Shape;547;p52"/>
          <p:cNvSpPr txBox="1"/>
          <p:nvPr>
            <p:ph idx="4" type="subTitle"/>
          </p:nvPr>
        </p:nvSpPr>
        <p:spPr>
          <a:xfrm>
            <a:off x="3213675" y="178757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Medium"/>
              <a:buNone/>
              <a:defRPr sz="14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Medium"/>
              <a:buNone/>
              <a:defRPr sz="14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Medium"/>
              <a:buNone/>
              <a:defRPr sz="14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Medium"/>
              <a:buNone/>
              <a:defRPr sz="14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Medium"/>
              <a:buNone/>
              <a:defRPr sz="14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Medium"/>
              <a:buNone/>
              <a:defRPr sz="14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Medium"/>
              <a:buNone/>
              <a:defRPr sz="14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Medium"/>
              <a:buNone/>
              <a:defRPr sz="14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 Medium"/>
              <a:buNone/>
              <a:defRPr sz="1400">
                <a:solidFill>
                  <a:schemeClr val="accent1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548" name="Google Shape;548;p52"/>
          <p:cNvSpPr txBox="1"/>
          <p:nvPr>
            <p:ph idx="5" type="subTitle"/>
          </p:nvPr>
        </p:nvSpPr>
        <p:spPr>
          <a:xfrm>
            <a:off x="3200775" y="2896788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Work Sans Medium"/>
              <a:buNone/>
              <a:defRPr sz="1400">
                <a:solidFill>
                  <a:schemeClr val="accent2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Work Sans Medium"/>
              <a:buNone/>
              <a:defRPr sz="1400">
                <a:solidFill>
                  <a:schemeClr val="accent2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Work Sans Medium"/>
              <a:buNone/>
              <a:defRPr sz="1400">
                <a:solidFill>
                  <a:schemeClr val="accent2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Work Sans Medium"/>
              <a:buNone/>
              <a:defRPr sz="1400">
                <a:solidFill>
                  <a:schemeClr val="accent2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Work Sans Medium"/>
              <a:buNone/>
              <a:defRPr sz="1400">
                <a:solidFill>
                  <a:schemeClr val="accent2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Work Sans Medium"/>
              <a:buNone/>
              <a:defRPr sz="1400">
                <a:solidFill>
                  <a:schemeClr val="accent2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Work Sans Medium"/>
              <a:buNone/>
              <a:defRPr sz="1400">
                <a:solidFill>
                  <a:schemeClr val="accent2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Work Sans Medium"/>
              <a:buNone/>
              <a:defRPr sz="1400">
                <a:solidFill>
                  <a:schemeClr val="accent2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Work Sans Medium"/>
              <a:buNone/>
              <a:defRPr sz="1400">
                <a:solidFill>
                  <a:schemeClr val="accent2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549" name="Google Shape;549;p52"/>
          <p:cNvSpPr txBox="1"/>
          <p:nvPr>
            <p:ph idx="6" type="subTitle"/>
          </p:nvPr>
        </p:nvSpPr>
        <p:spPr>
          <a:xfrm>
            <a:off x="3200775" y="4006013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Work Sans Medium"/>
              <a:buNone/>
              <a:defRPr sz="1400">
                <a:solidFill>
                  <a:schemeClr val="accent3"/>
                </a:solidFill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550" name="Google Shape;550;p52"/>
          <p:cNvSpPr/>
          <p:nvPr/>
        </p:nvSpPr>
        <p:spPr>
          <a:xfrm>
            <a:off x="0" y="1451850"/>
            <a:ext cx="341400" cy="32136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1" name="Google Shape;551;p52"/>
          <p:cNvSpPr/>
          <p:nvPr/>
        </p:nvSpPr>
        <p:spPr>
          <a:xfrm>
            <a:off x="8802600" y="1451850"/>
            <a:ext cx="341400" cy="32136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Multiple Quiz Options 3 v2">
  <p:cSld name="CUSTOM_25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53"/>
          <p:cNvSpPr txBox="1"/>
          <p:nvPr>
            <p:ph type="title"/>
          </p:nvPr>
        </p:nvSpPr>
        <p:spPr>
          <a:xfrm>
            <a:off x="435325" y="2288275"/>
            <a:ext cx="3907500" cy="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4" name="Google Shape;554;p53"/>
          <p:cNvSpPr/>
          <p:nvPr/>
        </p:nvSpPr>
        <p:spPr>
          <a:xfrm>
            <a:off x="4950175" y="471425"/>
            <a:ext cx="3310500" cy="1246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5" name="Google Shape;555;p53"/>
          <p:cNvSpPr/>
          <p:nvPr/>
        </p:nvSpPr>
        <p:spPr>
          <a:xfrm>
            <a:off x="5141737" y="811625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6" name="Google Shape;556;p53"/>
          <p:cNvSpPr txBox="1"/>
          <p:nvPr>
            <p:ph idx="1" type="body"/>
          </p:nvPr>
        </p:nvSpPr>
        <p:spPr>
          <a:xfrm>
            <a:off x="5932775" y="640475"/>
            <a:ext cx="2101200" cy="90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7" name="Google Shape;557;p53"/>
          <p:cNvSpPr/>
          <p:nvPr/>
        </p:nvSpPr>
        <p:spPr>
          <a:xfrm>
            <a:off x="4950175" y="1952900"/>
            <a:ext cx="3310500" cy="1246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8" name="Google Shape;558;p53"/>
          <p:cNvSpPr/>
          <p:nvPr/>
        </p:nvSpPr>
        <p:spPr>
          <a:xfrm>
            <a:off x="5141737" y="2293100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59" name="Google Shape;559;p53"/>
          <p:cNvSpPr txBox="1"/>
          <p:nvPr>
            <p:ph idx="2" type="body"/>
          </p:nvPr>
        </p:nvSpPr>
        <p:spPr>
          <a:xfrm>
            <a:off x="5932775" y="2121950"/>
            <a:ext cx="2101200" cy="90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0" name="Google Shape;560;p53"/>
          <p:cNvSpPr/>
          <p:nvPr/>
        </p:nvSpPr>
        <p:spPr>
          <a:xfrm>
            <a:off x="4950175" y="3434375"/>
            <a:ext cx="3310500" cy="1246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1" name="Google Shape;561;p53"/>
          <p:cNvSpPr/>
          <p:nvPr/>
        </p:nvSpPr>
        <p:spPr>
          <a:xfrm>
            <a:off x="5141737" y="3774575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2" name="Google Shape;562;p53"/>
          <p:cNvSpPr txBox="1"/>
          <p:nvPr>
            <p:ph idx="3" type="body"/>
          </p:nvPr>
        </p:nvSpPr>
        <p:spPr>
          <a:xfrm>
            <a:off x="5932775" y="3603425"/>
            <a:ext cx="2101200" cy="90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3" name="Google Shape;563;p53"/>
          <p:cNvSpPr txBox="1"/>
          <p:nvPr>
            <p:ph idx="4" type="subTitle"/>
          </p:nvPr>
        </p:nvSpPr>
        <p:spPr>
          <a:xfrm>
            <a:off x="5253925" y="93267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64" name="Google Shape;564;p53"/>
          <p:cNvSpPr txBox="1"/>
          <p:nvPr>
            <p:ph idx="5" type="subTitle"/>
          </p:nvPr>
        </p:nvSpPr>
        <p:spPr>
          <a:xfrm>
            <a:off x="5253925" y="241415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65" name="Google Shape;565;p53"/>
          <p:cNvSpPr txBox="1"/>
          <p:nvPr>
            <p:ph idx="6" type="subTitle"/>
          </p:nvPr>
        </p:nvSpPr>
        <p:spPr>
          <a:xfrm>
            <a:off x="5253925" y="390511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66" name="Google Shape;566;p53"/>
          <p:cNvSpPr/>
          <p:nvPr/>
        </p:nvSpPr>
        <p:spPr>
          <a:xfrm>
            <a:off x="8262090" y="471425"/>
            <a:ext cx="882300" cy="12462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7" name="Google Shape;567;p53"/>
          <p:cNvSpPr/>
          <p:nvPr/>
        </p:nvSpPr>
        <p:spPr>
          <a:xfrm>
            <a:off x="8260643" y="1952900"/>
            <a:ext cx="882300" cy="12462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68" name="Google Shape;568;p53"/>
          <p:cNvSpPr/>
          <p:nvPr/>
        </p:nvSpPr>
        <p:spPr>
          <a:xfrm>
            <a:off x="8260643" y="3434375"/>
            <a:ext cx="882300" cy="12462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Multiple Quiz Options 2 v1">
  <p:cSld name="CUSTOM_26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54"/>
          <p:cNvSpPr txBox="1"/>
          <p:nvPr>
            <p:ph type="title"/>
          </p:nvPr>
        </p:nvSpPr>
        <p:spPr>
          <a:xfrm>
            <a:off x="994950" y="1056628"/>
            <a:ext cx="7154100" cy="11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71" name="Google Shape;571;p54"/>
          <p:cNvSpPr/>
          <p:nvPr/>
        </p:nvSpPr>
        <p:spPr>
          <a:xfrm>
            <a:off x="1387963" y="2791738"/>
            <a:ext cx="2857500" cy="990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72" name="Google Shape;572;p54"/>
          <p:cNvSpPr/>
          <p:nvPr/>
        </p:nvSpPr>
        <p:spPr>
          <a:xfrm>
            <a:off x="2533825" y="2330513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73" name="Google Shape;573;p54"/>
          <p:cNvSpPr txBox="1"/>
          <p:nvPr>
            <p:ph idx="1" type="body"/>
          </p:nvPr>
        </p:nvSpPr>
        <p:spPr>
          <a:xfrm>
            <a:off x="1536513" y="2930900"/>
            <a:ext cx="25503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4" name="Google Shape;574;p54"/>
          <p:cNvSpPr/>
          <p:nvPr/>
        </p:nvSpPr>
        <p:spPr>
          <a:xfrm>
            <a:off x="4898538" y="2791738"/>
            <a:ext cx="2857500" cy="990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75" name="Google Shape;575;p54"/>
          <p:cNvSpPr/>
          <p:nvPr/>
        </p:nvSpPr>
        <p:spPr>
          <a:xfrm>
            <a:off x="6044400" y="2330513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76" name="Google Shape;576;p54"/>
          <p:cNvSpPr txBox="1"/>
          <p:nvPr>
            <p:ph idx="2" type="body"/>
          </p:nvPr>
        </p:nvSpPr>
        <p:spPr>
          <a:xfrm>
            <a:off x="5047088" y="2930900"/>
            <a:ext cx="25503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77" name="Google Shape;577;p54"/>
          <p:cNvSpPr txBox="1"/>
          <p:nvPr>
            <p:ph idx="3" type="subTitle"/>
          </p:nvPr>
        </p:nvSpPr>
        <p:spPr>
          <a:xfrm>
            <a:off x="2646013" y="2451563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78" name="Google Shape;578;p54"/>
          <p:cNvSpPr txBox="1"/>
          <p:nvPr>
            <p:ph idx="4" type="subTitle"/>
          </p:nvPr>
        </p:nvSpPr>
        <p:spPr>
          <a:xfrm>
            <a:off x="6156588" y="2451563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79" name="Google Shape;579;p54"/>
          <p:cNvSpPr/>
          <p:nvPr/>
        </p:nvSpPr>
        <p:spPr>
          <a:xfrm rot="5400000">
            <a:off x="2732150" y="2608125"/>
            <a:ext cx="160200" cy="28488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0" name="Google Shape;580;p54"/>
          <p:cNvSpPr/>
          <p:nvPr/>
        </p:nvSpPr>
        <p:spPr>
          <a:xfrm rot="5400000">
            <a:off x="6247200" y="2608125"/>
            <a:ext cx="160200" cy="28488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Multiple Quiz Options 2 v2">
  <p:cSld name="CUSTOM_27"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5"/>
          <p:cNvSpPr/>
          <p:nvPr/>
        </p:nvSpPr>
        <p:spPr>
          <a:xfrm>
            <a:off x="1387963" y="2791738"/>
            <a:ext cx="2857500" cy="9906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3" name="Google Shape;583;p55"/>
          <p:cNvSpPr/>
          <p:nvPr/>
        </p:nvSpPr>
        <p:spPr>
          <a:xfrm>
            <a:off x="2533825" y="2330513"/>
            <a:ext cx="565800" cy="5658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4" name="Google Shape;584;p55"/>
          <p:cNvSpPr txBox="1"/>
          <p:nvPr>
            <p:ph idx="1" type="body"/>
          </p:nvPr>
        </p:nvSpPr>
        <p:spPr>
          <a:xfrm>
            <a:off x="1541551" y="2955700"/>
            <a:ext cx="25503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5" name="Google Shape;585;p55"/>
          <p:cNvSpPr/>
          <p:nvPr/>
        </p:nvSpPr>
        <p:spPr>
          <a:xfrm>
            <a:off x="4898538" y="2791738"/>
            <a:ext cx="2857500" cy="9906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6" name="Google Shape;586;p55"/>
          <p:cNvSpPr/>
          <p:nvPr/>
        </p:nvSpPr>
        <p:spPr>
          <a:xfrm>
            <a:off x="6044400" y="2330513"/>
            <a:ext cx="565800" cy="5658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87" name="Google Shape;587;p55"/>
          <p:cNvSpPr txBox="1"/>
          <p:nvPr>
            <p:ph idx="2" type="body"/>
          </p:nvPr>
        </p:nvSpPr>
        <p:spPr>
          <a:xfrm>
            <a:off x="5052126" y="2955700"/>
            <a:ext cx="25503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8" name="Google Shape;588;p55"/>
          <p:cNvSpPr txBox="1"/>
          <p:nvPr>
            <p:ph type="title"/>
          </p:nvPr>
        </p:nvSpPr>
        <p:spPr>
          <a:xfrm>
            <a:off x="994950" y="1056628"/>
            <a:ext cx="7154100" cy="11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9" name="Google Shape;589;p55"/>
          <p:cNvSpPr txBox="1"/>
          <p:nvPr>
            <p:ph idx="3" type="subTitle"/>
          </p:nvPr>
        </p:nvSpPr>
        <p:spPr>
          <a:xfrm>
            <a:off x="2646013" y="2451563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90" name="Google Shape;590;p55"/>
          <p:cNvSpPr txBox="1"/>
          <p:nvPr>
            <p:ph idx="4" type="subTitle"/>
          </p:nvPr>
        </p:nvSpPr>
        <p:spPr>
          <a:xfrm>
            <a:off x="6156588" y="2451563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591" name="Google Shape;591;p55"/>
          <p:cNvSpPr/>
          <p:nvPr/>
        </p:nvSpPr>
        <p:spPr>
          <a:xfrm rot="5400000">
            <a:off x="-213825" y="2975225"/>
            <a:ext cx="995100" cy="5952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92" name="Google Shape;592;p55"/>
          <p:cNvSpPr/>
          <p:nvPr/>
        </p:nvSpPr>
        <p:spPr>
          <a:xfrm rot="5400000">
            <a:off x="8362800" y="2989450"/>
            <a:ext cx="995100" cy="5952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ingle Quiz Options 4 v1">
  <p:cSld name="CUSTOM_28"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56"/>
          <p:cNvSpPr/>
          <p:nvPr/>
        </p:nvSpPr>
        <p:spPr>
          <a:xfrm>
            <a:off x="6945300" y="0"/>
            <a:ext cx="21987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595" name="Google Shape;595;p56"/>
          <p:cNvSpPr/>
          <p:nvPr/>
        </p:nvSpPr>
        <p:spPr>
          <a:xfrm>
            <a:off x="4902600" y="2628825"/>
            <a:ext cx="3358800" cy="995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96" name="Google Shape;596;p56"/>
          <p:cNvSpPr txBox="1"/>
          <p:nvPr>
            <p:ph type="title"/>
          </p:nvPr>
        </p:nvSpPr>
        <p:spPr>
          <a:xfrm>
            <a:off x="723225" y="2288275"/>
            <a:ext cx="3516300" cy="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7" name="Google Shape;597;p56"/>
          <p:cNvSpPr/>
          <p:nvPr/>
        </p:nvSpPr>
        <p:spPr>
          <a:xfrm>
            <a:off x="4902600" y="410375"/>
            <a:ext cx="3358800" cy="995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98" name="Google Shape;598;p56"/>
          <p:cNvSpPr/>
          <p:nvPr/>
        </p:nvSpPr>
        <p:spPr>
          <a:xfrm>
            <a:off x="4902600" y="1519588"/>
            <a:ext cx="3358800" cy="995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99" name="Google Shape;599;p56"/>
          <p:cNvSpPr/>
          <p:nvPr/>
        </p:nvSpPr>
        <p:spPr>
          <a:xfrm>
            <a:off x="4902600" y="3738050"/>
            <a:ext cx="3358800" cy="995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0" name="Google Shape;600;p56"/>
          <p:cNvSpPr/>
          <p:nvPr/>
        </p:nvSpPr>
        <p:spPr>
          <a:xfrm>
            <a:off x="5058525" y="681125"/>
            <a:ext cx="453600" cy="4536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1" name="Google Shape;601;p56"/>
          <p:cNvSpPr txBox="1"/>
          <p:nvPr>
            <p:ph idx="1" type="body"/>
          </p:nvPr>
        </p:nvSpPr>
        <p:spPr>
          <a:xfrm>
            <a:off x="5697100" y="564300"/>
            <a:ext cx="23793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2" name="Google Shape;602;p56"/>
          <p:cNvSpPr/>
          <p:nvPr/>
        </p:nvSpPr>
        <p:spPr>
          <a:xfrm>
            <a:off x="5045625" y="1785525"/>
            <a:ext cx="453600" cy="4536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3" name="Google Shape;603;p56"/>
          <p:cNvSpPr txBox="1"/>
          <p:nvPr>
            <p:ph idx="2" type="body"/>
          </p:nvPr>
        </p:nvSpPr>
        <p:spPr>
          <a:xfrm>
            <a:off x="5697100" y="1668703"/>
            <a:ext cx="23793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4" name="Google Shape;604;p56"/>
          <p:cNvSpPr/>
          <p:nvPr/>
        </p:nvSpPr>
        <p:spPr>
          <a:xfrm>
            <a:off x="5045625" y="2894150"/>
            <a:ext cx="453600" cy="4536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5" name="Google Shape;605;p56"/>
          <p:cNvSpPr txBox="1"/>
          <p:nvPr>
            <p:ph idx="3" type="body"/>
          </p:nvPr>
        </p:nvSpPr>
        <p:spPr>
          <a:xfrm>
            <a:off x="5697100" y="2777332"/>
            <a:ext cx="23793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6" name="Google Shape;606;p56"/>
          <p:cNvSpPr/>
          <p:nvPr/>
        </p:nvSpPr>
        <p:spPr>
          <a:xfrm>
            <a:off x="5045625" y="4003963"/>
            <a:ext cx="453600" cy="4536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07" name="Google Shape;607;p56"/>
          <p:cNvSpPr txBox="1"/>
          <p:nvPr>
            <p:ph idx="4" type="body"/>
          </p:nvPr>
        </p:nvSpPr>
        <p:spPr>
          <a:xfrm>
            <a:off x="5697100" y="3887148"/>
            <a:ext cx="2379300" cy="69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8" name="Google Shape;608;p56"/>
          <p:cNvSpPr txBox="1"/>
          <p:nvPr>
            <p:ph idx="5" type="subTitle"/>
          </p:nvPr>
        </p:nvSpPr>
        <p:spPr>
          <a:xfrm>
            <a:off x="5101725" y="185530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09" name="Google Shape;609;p56"/>
          <p:cNvSpPr txBox="1"/>
          <p:nvPr>
            <p:ph idx="6" type="subTitle"/>
          </p:nvPr>
        </p:nvSpPr>
        <p:spPr>
          <a:xfrm>
            <a:off x="5114625" y="296452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10" name="Google Shape;610;p56"/>
          <p:cNvSpPr txBox="1"/>
          <p:nvPr>
            <p:ph idx="7" type="subTitle"/>
          </p:nvPr>
        </p:nvSpPr>
        <p:spPr>
          <a:xfrm>
            <a:off x="5114625" y="74607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11" name="Google Shape;611;p56"/>
          <p:cNvSpPr txBox="1"/>
          <p:nvPr>
            <p:ph idx="8" type="subTitle"/>
          </p:nvPr>
        </p:nvSpPr>
        <p:spPr>
          <a:xfrm>
            <a:off x="5101725" y="407375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ingle Quiz Options 4 v2">
  <p:cSld name="CUSTOM_29"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7"/>
          <p:cNvSpPr/>
          <p:nvPr/>
        </p:nvSpPr>
        <p:spPr>
          <a:xfrm>
            <a:off x="0" y="3591725"/>
            <a:ext cx="9144000" cy="1551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14" name="Google Shape;614;p57"/>
          <p:cNvSpPr txBox="1"/>
          <p:nvPr>
            <p:ph type="title"/>
          </p:nvPr>
        </p:nvSpPr>
        <p:spPr>
          <a:xfrm>
            <a:off x="1399175" y="383275"/>
            <a:ext cx="6160200" cy="10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5" name="Google Shape;615;p57"/>
          <p:cNvSpPr/>
          <p:nvPr/>
        </p:nvSpPr>
        <p:spPr>
          <a:xfrm>
            <a:off x="4683025" y="1795650"/>
            <a:ext cx="2876400" cy="9390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16" name="Google Shape;616;p57"/>
          <p:cNvSpPr/>
          <p:nvPr/>
        </p:nvSpPr>
        <p:spPr>
          <a:xfrm>
            <a:off x="4863312" y="1982250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17" name="Google Shape;617;p57"/>
          <p:cNvSpPr txBox="1"/>
          <p:nvPr>
            <p:ph idx="1" type="body"/>
          </p:nvPr>
        </p:nvSpPr>
        <p:spPr>
          <a:xfrm>
            <a:off x="5559500" y="1942800"/>
            <a:ext cx="1780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8" name="Google Shape;618;p57"/>
          <p:cNvSpPr txBox="1"/>
          <p:nvPr>
            <p:ph idx="2" type="subTitle"/>
          </p:nvPr>
        </p:nvSpPr>
        <p:spPr>
          <a:xfrm>
            <a:off x="4975500" y="210330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19" name="Google Shape;619;p57"/>
          <p:cNvSpPr/>
          <p:nvPr/>
        </p:nvSpPr>
        <p:spPr>
          <a:xfrm>
            <a:off x="4683025" y="3095750"/>
            <a:ext cx="2876400" cy="9390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20" name="Google Shape;620;p57"/>
          <p:cNvSpPr/>
          <p:nvPr/>
        </p:nvSpPr>
        <p:spPr>
          <a:xfrm>
            <a:off x="4863312" y="3282350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21" name="Google Shape;621;p57"/>
          <p:cNvSpPr txBox="1"/>
          <p:nvPr>
            <p:ph idx="3" type="subTitle"/>
          </p:nvPr>
        </p:nvSpPr>
        <p:spPr>
          <a:xfrm>
            <a:off x="4975500" y="340340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22" name="Google Shape;622;p57"/>
          <p:cNvSpPr txBox="1"/>
          <p:nvPr>
            <p:ph idx="4" type="body"/>
          </p:nvPr>
        </p:nvSpPr>
        <p:spPr>
          <a:xfrm>
            <a:off x="5559500" y="3262700"/>
            <a:ext cx="1780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3" name="Google Shape;623;p57"/>
          <p:cNvSpPr/>
          <p:nvPr/>
        </p:nvSpPr>
        <p:spPr>
          <a:xfrm>
            <a:off x="1399175" y="1795650"/>
            <a:ext cx="2876400" cy="9390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24" name="Google Shape;624;p57"/>
          <p:cNvSpPr/>
          <p:nvPr/>
        </p:nvSpPr>
        <p:spPr>
          <a:xfrm>
            <a:off x="1579462" y="1982250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25" name="Google Shape;625;p57"/>
          <p:cNvSpPr txBox="1"/>
          <p:nvPr>
            <p:ph idx="5" type="body"/>
          </p:nvPr>
        </p:nvSpPr>
        <p:spPr>
          <a:xfrm>
            <a:off x="2275650" y="1942800"/>
            <a:ext cx="1780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6" name="Google Shape;626;p57"/>
          <p:cNvSpPr/>
          <p:nvPr/>
        </p:nvSpPr>
        <p:spPr>
          <a:xfrm>
            <a:off x="1399175" y="3095750"/>
            <a:ext cx="2876400" cy="9390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27" name="Google Shape;627;p57"/>
          <p:cNvSpPr/>
          <p:nvPr/>
        </p:nvSpPr>
        <p:spPr>
          <a:xfrm>
            <a:off x="1579462" y="3282350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28" name="Google Shape;628;p57"/>
          <p:cNvSpPr txBox="1"/>
          <p:nvPr>
            <p:ph idx="6" type="body"/>
          </p:nvPr>
        </p:nvSpPr>
        <p:spPr>
          <a:xfrm>
            <a:off x="2275650" y="3242900"/>
            <a:ext cx="1780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29" name="Google Shape;629;p57"/>
          <p:cNvSpPr txBox="1"/>
          <p:nvPr>
            <p:ph idx="7" type="subTitle"/>
          </p:nvPr>
        </p:nvSpPr>
        <p:spPr>
          <a:xfrm>
            <a:off x="1691650" y="210330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30" name="Google Shape;630;p57"/>
          <p:cNvSpPr txBox="1"/>
          <p:nvPr>
            <p:ph idx="8" type="subTitle"/>
          </p:nvPr>
        </p:nvSpPr>
        <p:spPr>
          <a:xfrm>
            <a:off x="1691650" y="340340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DM Sans SemiBold"/>
              <a:buNone/>
              <a:defRPr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ingle Quiz Options 3 v1">
  <p:cSld name="CUSTOM_30"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58"/>
          <p:cNvSpPr txBox="1"/>
          <p:nvPr>
            <p:ph type="title"/>
          </p:nvPr>
        </p:nvSpPr>
        <p:spPr>
          <a:xfrm>
            <a:off x="4928100" y="578138"/>
            <a:ext cx="3156600" cy="145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3" name="Google Shape;633;p58"/>
          <p:cNvSpPr/>
          <p:nvPr/>
        </p:nvSpPr>
        <p:spPr>
          <a:xfrm>
            <a:off x="580288" y="1286250"/>
            <a:ext cx="2857500" cy="9906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34" name="Google Shape;634;p58"/>
          <p:cNvSpPr/>
          <p:nvPr/>
        </p:nvSpPr>
        <p:spPr>
          <a:xfrm>
            <a:off x="1726150" y="825025"/>
            <a:ext cx="565800" cy="5658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35" name="Google Shape;635;p58"/>
          <p:cNvSpPr txBox="1"/>
          <p:nvPr>
            <p:ph idx="1" type="body"/>
          </p:nvPr>
        </p:nvSpPr>
        <p:spPr>
          <a:xfrm>
            <a:off x="728838" y="1425413"/>
            <a:ext cx="25503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6" name="Google Shape;636;p58"/>
          <p:cNvSpPr/>
          <p:nvPr/>
        </p:nvSpPr>
        <p:spPr>
          <a:xfrm>
            <a:off x="2907688" y="2426350"/>
            <a:ext cx="2857500" cy="9906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37" name="Google Shape;637;p58"/>
          <p:cNvSpPr/>
          <p:nvPr/>
        </p:nvSpPr>
        <p:spPr>
          <a:xfrm>
            <a:off x="4053550" y="1965125"/>
            <a:ext cx="565800" cy="5658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38" name="Google Shape;638;p58"/>
          <p:cNvSpPr txBox="1"/>
          <p:nvPr>
            <p:ph idx="2" type="body"/>
          </p:nvPr>
        </p:nvSpPr>
        <p:spPr>
          <a:xfrm>
            <a:off x="3056238" y="2565513"/>
            <a:ext cx="25503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9" name="Google Shape;639;p58"/>
          <p:cNvSpPr/>
          <p:nvPr/>
        </p:nvSpPr>
        <p:spPr>
          <a:xfrm>
            <a:off x="5227188" y="3574750"/>
            <a:ext cx="2857500" cy="9906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0" name="Google Shape;640;p58"/>
          <p:cNvSpPr/>
          <p:nvPr/>
        </p:nvSpPr>
        <p:spPr>
          <a:xfrm>
            <a:off x="6373050" y="3113525"/>
            <a:ext cx="565800" cy="5658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1" name="Google Shape;641;p58"/>
          <p:cNvSpPr txBox="1"/>
          <p:nvPr>
            <p:ph idx="3" type="body"/>
          </p:nvPr>
        </p:nvSpPr>
        <p:spPr>
          <a:xfrm>
            <a:off x="5375738" y="3713913"/>
            <a:ext cx="25503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2" name="Google Shape;642;p58"/>
          <p:cNvSpPr txBox="1"/>
          <p:nvPr>
            <p:ph idx="4" type="subTitle"/>
          </p:nvPr>
        </p:nvSpPr>
        <p:spPr>
          <a:xfrm>
            <a:off x="1838338" y="94607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43" name="Google Shape;643;p58"/>
          <p:cNvSpPr txBox="1"/>
          <p:nvPr>
            <p:ph idx="5" type="subTitle"/>
          </p:nvPr>
        </p:nvSpPr>
        <p:spPr>
          <a:xfrm>
            <a:off x="4165738" y="208617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44" name="Google Shape;644;p58"/>
          <p:cNvSpPr txBox="1"/>
          <p:nvPr>
            <p:ph idx="6" type="subTitle"/>
          </p:nvPr>
        </p:nvSpPr>
        <p:spPr>
          <a:xfrm>
            <a:off x="6485238" y="323457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SemiBold"/>
              <a:buNone/>
              <a:defRPr sz="14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SemiBold"/>
              <a:buNone/>
              <a:defRPr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ingle Quiz Options 3 v2">
  <p:cSld name="CUSTOM_31"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59"/>
          <p:cNvSpPr/>
          <p:nvPr/>
        </p:nvSpPr>
        <p:spPr>
          <a:xfrm>
            <a:off x="6700725" y="0"/>
            <a:ext cx="24432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7" name="Google Shape;647;p59"/>
          <p:cNvSpPr/>
          <p:nvPr/>
        </p:nvSpPr>
        <p:spPr>
          <a:xfrm>
            <a:off x="4950175" y="471425"/>
            <a:ext cx="3310500" cy="1246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8" name="Google Shape;648;p59"/>
          <p:cNvSpPr/>
          <p:nvPr/>
        </p:nvSpPr>
        <p:spPr>
          <a:xfrm>
            <a:off x="5141737" y="811625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49" name="Google Shape;649;p59"/>
          <p:cNvSpPr txBox="1"/>
          <p:nvPr>
            <p:ph idx="1" type="body"/>
          </p:nvPr>
        </p:nvSpPr>
        <p:spPr>
          <a:xfrm>
            <a:off x="5932775" y="640475"/>
            <a:ext cx="2101200" cy="90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0" name="Google Shape;650;p59"/>
          <p:cNvSpPr/>
          <p:nvPr/>
        </p:nvSpPr>
        <p:spPr>
          <a:xfrm>
            <a:off x="4950175" y="1952900"/>
            <a:ext cx="3310500" cy="1246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1" name="Google Shape;651;p59"/>
          <p:cNvSpPr/>
          <p:nvPr/>
        </p:nvSpPr>
        <p:spPr>
          <a:xfrm>
            <a:off x="5141737" y="2293100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2" name="Google Shape;652;p59"/>
          <p:cNvSpPr txBox="1"/>
          <p:nvPr>
            <p:ph idx="2" type="body"/>
          </p:nvPr>
        </p:nvSpPr>
        <p:spPr>
          <a:xfrm>
            <a:off x="5932775" y="2121950"/>
            <a:ext cx="2101200" cy="90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3" name="Google Shape;653;p59"/>
          <p:cNvSpPr/>
          <p:nvPr/>
        </p:nvSpPr>
        <p:spPr>
          <a:xfrm>
            <a:off x="4950175" y="3434375"/>
            <a:ext cx="3310500" cy="12462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4" name="Google Shape;654;p59"/>
          <p:cNvSpPr/>
          <p:nvPr/>
        </p:nvSpPr>
        <p:spPr>
          <a:xfrm>
            <a:off x="5141737" y="3774575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55" name="Google Shape;655;p59"/>
          <p:cNvSpPr txBox="1"/>
          <p:nvPr>
            <p:ph idx="3" type="body"/>
          </p:nvPr>
        </p:nvSpPr>
        <p:spPr>
          <a:xfrm>
            <a:off x="5932775" y="3603425"/>
            <a:ext cx="2101200" cy="90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6" name="Google Shape;656;p59"/>
          <p:cNvSpPr txBox="1"/>
          <p:nvPr>
            <p:ph type="title"/>
          </p:nvPr>
        </p:nvSpPr>
        <p:spPr>
          <a:xfrm>
            <a:off x="491350" y="2288850"/>
            <a:ext cx="3907500" cy="56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7" name="Google Shape;657;p59"/>
          <p:cNvSpPr txBox="1"/>
          <p:nvPr>
            <p:ph idx="4" type="subTitle"/>
          </p:nvPr>
        </p:nvSpPr>
        <p:spPr>
          <a:xfrm>
            <a:off x="5253925" y="932675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58" name="Google Shape;658;p59"/>
          <p:cNvSpPr txBox="1"/>
          <p:nvPr>
            <p:ph idx="5" type="subTitle"/>
          </p:nvPr>
        </p:nvSpPr>
        <p:spPr>
          <a:xfrm>
            <a:off x="5253925" y="241415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59" name="Google Shape;659;p59"/>
          <p:cNvSpPr txBox="1"/>
          <p:nvPr>
            <p:ph idx="6" type="subTitle"/>
          </p:nvPr>
        </p:nvSpPr>
        <p:spPr>
          <a:xfrm>
            <a:off x="5253925" y="3905110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ingle Quiz Options 2 v1">
  <p:cSld name="CUSTOM_32"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60"/>
          <p:cNvSpPr/>
          <p:nvPr/>
        </p:nvSpPr>
        <p:spPr>
          <a:xfrm>
            <a:off x="1387963" y="2791738"/>
            <a:ext cx="2857500" cy="990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2" name="Google Shape;662;p60"/>
          <p:cNvSpPr/>
          <p:nvPr/>
        </p:nvSpPr>
        <p:spPr>
          <a:xfrm>
            <a:off x="2533825" y="2330513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3" name="Google Shape;663;p60"/>
          <p:cNvSpPr/>
          <p:nvPr/>
        </p:nvSpPr>
        <p:spPr>
          <a:xfrm>
            <a:off x="4898538" y="2791738"/>
            <a:ext cx="2857500" cy="9906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4" name="Google Shape;664;p60"/>
          <p:cNvSpPr/>
          <p:nvPr/>
        </p:nvSpPr>
        <p:spPr>
          <a:xfrm>
            <a:off x="6044400" y="2330513"/>
            <a:ext cx="565800" cy="5658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5" name="Google Shape;665;p60"/>
          <p:cNvSpPr txBox="1"/>
          <p:nvPr>
            <p:ph type="title"/>
          </p:nvPr>
        </p:nvSpPr>
        <p:spPr>
          <a:xfrm>
            <a:off x="994950" y="1056628"/>
            <a:ext cx="7154100" cy="11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6" name="Google Shape;666;p60"/>
          <p:cNvSpPr txBox="1"/>
          <p:nvPr>
            <p:ph idx="1" type="subTitle"/>
          </p:nvPr>
        </p:nvSpPr>
        <p:spPr>
          <a:xfrm>
            <a:off x="2646013" y="2451563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7" name="Google Shape;667;p60"/>
          <p:cNvSpPr txBox="1"/>
          <p:nvPr>
            <p:ph idx="2" type="subTitle"/>
          </p:nvPr>
        </p:nvSpPr>
        <p:spPr>
          <a:xfrm>
            <a:off x="6156588" y="2451563"/>
            <a:ext cx="341400" cy="32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8" name="Google Shape;668;p60"/>
          <p:cNvSpPr/>
          <p:nvPr/>
        </p:nvSpPr>
        <p:spPr>
          <a:xfrm rot="5400000">
            <a:off x="2684100" y="3586425"/>
            <a:ext cx="265200" cy="28488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9" name="Google Shape;669;p60"/>
          <p:cNvSpPr/>
          <p:nvPr/>
        </p:nvSpPr>
        <p:spPr>
          <a:xfrm rot="5400000">
            <a:off x="6194700" y="3586425"/>
            <a:ext cx="265200" cy="28488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70" name="Google Shape;670;p60"/>
          <p:cNvSpPr txBox="1"/>
          <p:nvPr>
            <p:ph idx="3" type="body"/>
          </p:nvPr>
        </p:nvSpPr>
        <p:spPr>
          <a:xfrm>
            <a:off x="1541551" y="2955700"/>
            <a:ext cx="25503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1" name="Google Shape;671;p60"/>
          <p:cNvSpPr txBox="1"/>
          <p:nvPr>
            <p:ph idx="4" type="body"/>
          </p:nvPr>
        </p:nvSpPr>
        <p:spPr>
          <a:xfrm>
            <a:off x="5052126" y="2955700"/>
            <a:ext cx="2550300" cy="6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Single Quiz Options 2 v2">
  <p:cSld name="CUSTOM_33"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61"/>
          <p:cNvSpPr txBox="1"/>
          <p:nvPr>
            <p:ph type="title"/>
          </p:nvPr>
        </p:nvSpPr>
        <p:spPr>
          <a:xfrm>
            <a:off x="2231850" y="522951"/>
            <a:ext cx="4827900" cy="11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4" name="Google Shape;674;p61"/>
          <p:cNvSpPr/>
          <p:nvPr/>
        </p:nvSpPr>
        <p:spPr>
          <a:xfrm>
            <a:off x="2461500" y="2176813"/>
            <a:ext cx="4221000" cy="9255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75" name="Google Shape;675;p61"/>
          <p:cNvSpPr/>
          <p:nvPr/>
        </p:nvSpPr>
        <p:spPr>
          <a:xfrm>
            <a:off x="3161700" y="2176813"/>
            <a:ext cx="3520800" cy="9255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76" name="Google Shape;676;p61"/>
          <p:cNvSpPr/>
          <p:nvPr/>
        </p:nvSpPr>
        <p:spPr>
          <a:xfrm>
            <a:off x="3313008" y="2403008"/>
            <a:ext cx="497700" cy="4977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77" name="Google Shape;677;p61"/>
          <p:cNvSpPr txBox="1"/>
          <p:nvPr>
            <p:ph idx="1" type="body"/>
          </p:nvPr>
        </p:nvSpPr>
        <p:spPr>
          <a:xfrm>
            <a:off x="4017000" y="2378413"/>
            <a:ext cx="24693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8" name="Google Shape;678;p61"/>
          <p:cNvSpPr/>
          <p:nvPr/>
        </p:nvSpPr>
        <p:spPr>
          <a:xfrm>
            <a:off x="2461500" y="3617888"/>
            <a:ext cx="4221000" cy="9255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79" name="Google Shape;679;p61"/>
          <p:cNvSpPr/>
          <p:nvPr/>
        </p:nvSpPr>
        <p:spPr>
          <a:xfrm>
            <a:off x="2461500" y="3617888"/>
            <a:ext cx="3520800" cy="9255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0" name="Google Shape;680;p61"/>
          <p:cNvSpPr/>
          <p:nvPr/>
        </p:nvSpPr>
        <p:spPr>
          <a:xfrm>
            <a:off x="2635258" y="3844083"/>
            <a:ext cx="497700" cy="4977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1" name="Google Shape;681;p61"/>
          <p:cNvSpPr txBox="1"/>
          <p:nvPr>
            <p:ph idx="2" type="body"/>
          </p:nvPr>
        </p:nvSpPr>
        <p:spPr>
          <a:xfrm>
            <a:off x="3339250" y="3819488"/>
            <a:ext cx="2469300" cy="49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2" name="Google Shape;682;p61"/>
          <p:cNvSpPr txBox="1"/>
          <p:nvPr>
            <p:ph idx="3" type="subTitle"/>
          </p:nvPr>
        </p:nvSpPr>
        <p:spPr>
          <a:xfrm>
            <a:off x="3384400" y="2472763"/>
            <a:ext cx="3549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83" name="Google Shape;683;p61"/>
          <p:cNvSpPr txBox="1"/>
          <p:nvPr>
            <p:ph idx="4" type="subTitle"/>
          </p:nvPr>
        </p:nvSpPr>
        <p:spPr>
          <a:xfrm>
            <a:off x="2706650" y="3913838"/>
            <a:ext cx="354900" cy="3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 SemiBold"/>
              <a:buNone/>
              <a:defRPr sz="1400">
                <a:solidFill>
                  <a:schemeClr val="lt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684" name="Google Shape;684;p61"/>
          <p:cNvSpPr/>
          <p:nvPr/>
        </p:nvSpPr>
        <p:spPr>
          <a:xfrm rot="5400000">
            <a:off x="6930650" y="2311050"/>
            <a:ext cx="2358000" cy="20997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5" name="Google Shape;685;p61"/>
          <p:cNvSpPr/>
          <p:nvPr/>
        </p:nvSpPr>
        <p:spPr>
          <a:xfrm rot="5400000">
            <a:off x="-137700" y="2318650"/>
            <a:ext cx="2375100" cy="20997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rue False v1">
  <p:cSld name="CUSTOM_34"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62"/>
          <p:cNvSpPr txBox="1"/>
          <p:nvPr>
            <p:ph type="title"/>
          </p:nvPr>
        </p:nvSpPr>
        <p:spPr>
          <a:xfrm>
            <a:off x="1649100" y="657388"/>
            <a:ext cx="5845800" cy="12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88" name="Google Shape;688;p62"/>
          <p:cNvSpPr/>
          <p:nvPr/>
        </p:nvSpPr>
        <p:spPr>
          <a:xfrm>
            <a:off x="1649100" y="2299363"/>
            <a:ext cx="5845800" cy="935400"/>
          </a:xfrm>
          <a:prstGeom prst="roundRect">
            <a:avLst>
              <a:gd fmla="val 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89" name="Google Shape;689;p62"/>
          <p:cNvSpPr/>
          <p:nvPr/>
        </p:nvSpPr>
        <p:spPr>
          <a:xfrm>
            <a:off x="1649204" y="2299363"/>
            <a:ext cx="2922900" cy="935400"/>
          </a:xfrm>
          <a:prstGeom prst="roundRect">
            <a:avLst>
              <a:gd fmla="val 0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0" name="Google Shape;690;p62"/>
          <p:cNvSpPr txBox="1"/>
          <p:nvPr>
            <p:ph idx="1" type="body"/>
          </p:nvPr>
        </p:nvSpPr>
        <p:spPr>
          <a:xfrm>
            <a:off x="1862500" y="2479663"/>
            <a:ext cx="2496300" cy="57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1" name="Google Shape;691;p62"/>
          <p:cNvSpPr txBox="1"/>
          <p:nvPr>
            <p:ph idx="2" type="body"/>
          </p:nvPr>
        </p:nvSpPr>
        <p:spPr>
          <a:xfrm>
            <a:off x="4779025" y="2479663"/>
            <a:ext cx="2496300" cy="57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2" name="Google Shape;692;p62"/>
          <p:cNvSpPr/>
          <p:nvPr/>
        </p:nvSpPr>
        <p:spPr>
          <a:xfrm>
            <a:off x="2" y="2299375"/>
            <a:ext cx="221400" cy="9354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3" name="Google Shape;693;p62"/>
          <p:cNvSpPr/>
          <p:nvPr/>
        </p:nvSpPr>
        <p:spPr>
          <a:xfrm>
            <a:off x="8922602" y="2299375"/>
            <a:ext cx="221400" cy="9354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rue False v2">
  <p:cSld name="CUSTOM_35"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63"/>
          <p:cNvSpPr/>
          <p:nvPr/>
        </p:nvSpPr>
        <p:spPr>
          <a:xfrm>
            <a:off x="2466750" y="1824250"/>
            <a:ext cx="4210500" cy="23313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6" name="Google Shape;696;p63"/>
          <p:cNvSpPr txBox="1"/>
          <p:nvPr>
            <p:ph type="title"/>
          </p:nvPr>
        </p:nvSpPr>
        <p:spPr>
          <a:xfrm>
            <a:off x="2150700" y="471650"/>
            <a:ext cx="4842600" cy="11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7" name="Google Shape;697;p63"/>
          <p:cNvSpPr/>
          <p:nvPr/>
        </p:nvSpPr>
        <p:spPr>
          <a:xfrm>
            <a:off x="2466750" y="1824250"/>
            <a:ext cx="4210500" cy="11655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98" name="Google Shape;698;p63"/>
          <p:cNvSpPr txBox="1"/>
          <p:nvPr>
            <p:ph idx="1" type="body"/>
          </p:nvPr>
        </p:nvSpPr>
        <p:spPr>
          <a:xfrm>
            <a:off x="2753100" y="1941280"/>
            <a:ext cx="3637800" cy="9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 sz="1400"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9" name="Google Shape;699;p63"/>
          <p:cNvSpPr txBox="1"/>
          <p:nvPr>
            <p:ph idx="2" type="body"/>
          </p:nvPr>
        </p:nvSpPr>
        <p:spPr>
          <a:xfrm>
            <a:off x="2753100" y="3100921"/>
            <a:ext cx="3637800" cy="9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0" name="Google Shape;700;p63"/>
          <p:cNvSpPr/>
          <p:nvPr/>
        </p:nvSpPr>
        <p:spPr>
          <a:xfrm>
            <a:off x="0" y="1824250"/>
            <a:ext cx="221400" cy="23313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1" name="Google Shape;701;p63"/>
          <p:cNvSpPr/>
          <p:nvPr/>
        </p:nvSpPr>
        <p:spPr>
          <a:xfrm>
            <a:off x="8922600" y="1824250"/>
            <a:ext cx="221400" cy="23313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rue False v3">
  <p:cSld name="CUSTOM_36"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64"/>
          <p:cNvSpPr/>
          <p:nvPr/>
        </p:nvSpPr>
        <p:spPr>
          <a:xfrm>
            <a:off x="1961813" y="2373675"/>
            <a:ext cx="2442600" cy="995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4" name="Google Shape;704;p64"/>
          <p:cNvSpPr txBox="1"/>
          <p:nvPr>
            <p:ph idx="1" type="body"/>
          </p:nvPr>
        </p:nvSpPr>
        <p:spPr>
          <a:xfrm>
            <a:off x="2165663" y="2516625"/>
            <a:ext cx="2034900" cy="6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5" name="Google Shape;705;p64"/>
          <p:cNvSpPr/>
          <p:nvPr/>
        </p:nvSpPr>
        <p:spPr>
          <a:xfrm>
            <a:off x="936400" y="2373675"/>
            <a:ext cx="1025400" cy="9951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6" name="Google Shape;706;p64"/>
          <p:cNvSpPr/>
          <p:nvPr/>
        </p:nvSpPr>
        <p:spPr>
          <a:xfrm>
            <a:off x="1154938" y="2636650"/>
            <a:ext cx="588324" cy="469158"/>
          </a:xfrm>
          <a:custGeom>
            <a:rect b="b" l="l" r="r" t="t"/>
            <a:pathLst>
              <a:path extrusionOk="0" h="29059" w="36440">
                <a:moveTo>
                  <a:pt x="30766" y="0"/>
                </a:moveTo>
                <a:lnTo>
                  <a:pt x="13056" y="17710"/>
                </a:lnTo>
                <a:lnTo>
                  <a:pt x="5675" y="10328"/>
                </a:lnTo>
                <a:lnTo>
                  <a:pt x="0" y="16002"/>
                </a:lnTo>
                <a:lnTo>
                  <a:pt x="13056" y="29058"/>
                </a:lnTo>
                <a:lnTo>
                  <a:pt x="36440" y="5675"/>
                </a:lnTo>
                <a:lnTo>
                  <a:pt x="3076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7" name="Google Shape;707;p64"/>
          <p:cNvSpPr/>
          <p:nvPr/>
        </p:nvSpPr>
        <p:spPr>
          <a:xfrm>
            <a:off x="4739588" y="2373675"/>
            <a:ext cx="1025400" cy="995100"/>
          </a:xfrm>
          <a:prstGeom prst="roundRect">
            <a:avLst>
              <a:gd fmla="val 0" name="adj"/>
            </a:avLst>
          </a:prstGeom>
          <a:gradFill>
            <a:gsLst>
              <a:gs pos="0">
                <a:schemeClr val="accent1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08" name="Google Shape;708;p64"/>
          <p:cNvSpPr/>
          <p:nvPr/>
        </p:nvSpPr>
        <p:spPr>
          <a:xfrm>
            <a:off x="4949312" y="2576963"/>
            <a:ext cx="588285" cy="588518"/>
          </a:xfrm>
          <a:custGeom>
            <a:rect b="b" l="l" r="r" t="t"/>
            <a:pathLst>
              <a:path extrusionOk="0" h="40441" w="40425">
                <a:moveTo>
                  <a:pt x="8705" y="0"/>
                </a:moveTo>
                <a:lnTo>
                  <a:pt x="1" y="8705"/>
                </a:lnTo>
                <a:lnTo>
                  <a:pt x="11517" y="20221"/>
                </a:lnTo>
                <a:lnTo>
                  <a:pt x="1" y="31720"/>
                </a:lnTo>
                <a:lnTo>
                  <a:pt x="8705" y="40441"/>
                </a:lnTo>
                <a:lnTo>
                  <a:pt x="20221" y="28925"/>
                </a:lnTo>
                <a:lnTo>
                  <a:pt x="31720" y="40441"/>
                </a:lnTo>
                <a:lnTo>
                  <a:pt x="40424" y="31720"/>
                </a:lnTo>
                <a:lnTo>
                  <a:pt x="28925" y="20221"/>
                </a:lnTo>
                <a:lnTo>
                  <a:pt x="40424" y="8705"/>
                </a:lnTo>
                <a:lnTo>
                  <a:pt x="31720" y="0"/>
                </a:lnTo>
                <a:lnTo>
                  <a:pt x="20221" y="11517"/>
                </a:lnTo>
                <a:lnTo>
                  <a:pt x="870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64"/>
          <p:cNvSpPr txBox="1"/>
          <p:nvPr>
            <p:ph type="title"/>
          </p:nvPr>
        </p:nvSpPr>
        <p:spPr>
          <a:xfrm>
            <a:off x="1638150" y="738850"/>
            <a:ext cx="5867700" cy="11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10" name="Google Shape;710;p64"/>
          <p:cNvSpPr/>
          <p:nvPr/>
        </p:nvSpPr>
        <p:spPr>
          <a:xfrm>
            <a:off x="5764988" y="2373675"/>
            <a:ext cx="2442600" cy="995100"/>
          </a:xfrm>
          <a:prstGeom prst="roundRect">
            <a:avLst>
              <a:gd fmla="val 0" name="adj"/>
            </a:avLst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11" name="Google Shape;711;p64"/>
          <p:cNvSpPr txBox="1"/>
          <p:nvPr>
            <p:ph idx="2" type="body"/>
          </p:nvPr>
        </p:nvSpPr>
        <p:spPr>
          <a:xfrm>
            <a:off x="5968838" y="2516625"/>
            <a:ext cx="2034900" cy="6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>
                <a:solidFill>
                  <a:schemeClr val="dk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columns v1" type="tx">
  <p:cSld name="TITLE_AND_BODY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66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19" name="Google Shape;719;p66"/>
          <p:cNvSpPr txBox="1"/>
          <p:nvPr>
            <p:ph idx="1" type="body"/>
          </p:nvPr>
        </p:nvSpPr>
        <p:spPr>
          <a:xfrm>
            <a:off x="650850" y="1987200"/>
            <a:ext cx="37767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20" name="Google Shape;720;p66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21" name="Google Shape;721;p66"/>
          <p:cNvSpPr txBox="1"/>
          <p:nvPr>
            <p:ph idx="2" type="body"/>
          </p:nvPr>
        </p:nvSpPr>
        <p:spPr>
          <a:xfrm>
            <a:off x="4845450" y="1987200"/>
            <a:ext cx="37323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22" name="Google Shape;722;p66"/>
          <p:cNvSpPr/>
          <p:nvPr/>
        </p:nvSpPr>
        <p:spPr>
          <a:xfrm>
            <a:off x="5662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66"/>
          <p:cNvSpPr/>
          <p:nvPr/>
        </p:nvSpPr>
        <p:spPr>
          <a:xfrm>
            <a:off x="4760850" y="1370350"/>
            <a:ext cx="84600" cy="393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66"/>
          <p:cNvSpPr/>
          <p:nvPr/>
        </p:nvSpPr>
        <p:spPr>
          <a:xfrm>
            <a:off x="5662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66"/>
          <p:cNvSpPr/>
          <p:nvPr/>
        </p:nvSpPr>
        <p:spPr>
          <a:xfrm>
            <a:off x="4760850" y="1738675"/>
            <a:ext cx="15600" cy="283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6" name="Google Shape;726;p66"/>
          <p:cNvSpPr txBox="1"/>
          <p:nvPr>
            <p:ph idx="3" type="subTitle"/>
          </p:nvPr>
        </p:nvSpPr>
        <p:spPr>
          <a:xfrm>
            <a:off x="650850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727" name="Google Shape;727;p66"/>
          <p:cNvSpPr txBox="1"/>
          <p:nvPr>
            <p:ph idx="4" type="subTitle"/>
          </p:nvPr>
        </p:nvSpPr>
        <p:spPr>
          <a:xfrm>
            <a:off x="4845525" y="1367825"/>
            <a:ext cx="37323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osis SemiBold"/>
              <a:buNone/>
              <a:defRPr sz="1400"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728" name="Google Shape;728;p66"/>
          <p:cNvSpPr/>
          <p:nvPr/>
        </p:nvSpPr>
        <p:spPr>
          <a:xfrm rot="368928">
            <a:off x="566252" y="4645173"/>
            <a:ext cx="1144743" cy="689725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66"/>
          <p:cNvSpPr/>
          <p:nvPr/>
        </p:nvSpPr>
        <p:spPr>
          <a:xfrm rot="-443081">
            <a:off x="3204064" y="4645177"/>
            <a:ext cx="917229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66"/>
          <p:cNvSpPr/>
          <p:nvPr/>
        </p:nvSpPr>
        <p:spPr>
          <a:xfrm rot="-128150">
            <a:off x="7660520" y="4645165"/>
            <a:ext cx="917234" cy="689723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66"/>
          <p:cNvSpPr/>
          <p:nvPr/>
        </p:nvSpPr>
        <p:spPr>
          <a:xfrm rot="262815">
            <a:off x="5120886" y="4755873"/>
            <a:ext cx="1144740" cy="689723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66"/>
          <p:cNvSpPr/>
          <p:nvPr/>
        </p:nvSpPr>
        <p:spPr>
          <a:xfrm flipH="1">
            <a:off x="6042384" y="203"/>
            <a:ext cx="3125317" cy="14623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">
  <p:cSld name="TITLE_AND_BODY_1_3_1"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67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67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36" name="Google Shape;736;p67"/>
          <p:cNvSpPr txBox="1"/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737" name="Google Shape;737;p67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38" name="Google Shape;738;p67"/>
          <p:cNvSpPr txBox="1"/>
          <p:nvPr>
            <p:ph idx="1" type="body"/>
          </p:nvPr>
        </p:nvSpPr>
        <p:spPr>
          <a:xfrm>
            <a:off x="566250" y="1077925"/>
            <a:ext cx="40935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  <p:sp>
        <p:nvSpPr>
          <p:cNvPr id="739" name="Google Shape;739;p67"/>
          <p:cNvSpPr/>
          <p:nvPr/>
        </p:nvSpPr>
        <p:spPr>
          <a:xfrm flipH="1" rot="10800000">
            <a:off x="0" y="3681153"/>
            <a:ext cx="3125317" cy="14623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2 - Image">
  <p:cSld name="TITLE_AND_BODY_1_3_1_2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68"/>
          <p:cNvSpPr/>
          <p:nvPr/>
        </p:nvSpPr>
        <p:spPr>
          <a:xfrm>
            <a:off x="4902575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68"/>
          <p:cNvSpPr/>
          <p:nvPr>
            <p:ph idx="2" type="pic"/>
          </p:nvPr>
        </p:nvSpPr>
        <p:spPr>
          <a:xfrm>
            <a:off x="4977275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43" name="Google Shape;743;p68"/>
          <p:cNvSpPr txBox="1"/>
          <p:nvPr>
            <p:ph type="title"/>
          </p:nvPr>
        </p:nvSpPr>
        <p:spPr>
          <a:xfrm>
            <a:off x="566250" y="597425"/>
            <a:ext cx="4093500" cy="4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744" name="Google Shape;744;p68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45" name="Google Shape;745;p68"/>
          <p:cNvSpPr txBox="1"/>
          <p:nvPr>
            <p:ph idx="1" type="body"/>
          </p:nvPr>
        </p:nvSpPr>
        <p:spPr>
          <a:xfrm>
            <a:off x="566250" y="1077925"/>
            <a:ext cx="40935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  <p:sp>
        <p:nvSpPr>
          <p:cNvPr id="746" name="Google Shape;746;p68"/>
          <p:cNvSpPr/>
          <p:nvPr/>
        </p:nvSpPr>
        <p:spPr>
          <a:xfrm flipH="1" rot="10800000">
            <a:off x="0" y="3681153"/>
            <a:ext cx="3125317" cy="14623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2">
  <p:cSld name="TITLE_AND_BODY_1_3_1_1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69"/>
          <p:cNvSpPr/>
          <p:nvPr/>
        </p:nvSpPr>
        <p:spPr>
          <a:xfrm rot="-4536766">
            <a:off x="3715783" y="369142"/>
            <a:ext cx="917228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69"/>
          <p:cNvSpPr/>
          <p:nvPr/>
        </p:nvSpPr>
        <p:spPr>
          <a:xfrm rot="-5801973">
            <a:off x="3757495" y="4240455"/>
            <a:ext cx="917232" cy="689721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69"/>
          <p:cNvSpPr/>
          <p:nvPr/>
        </p:nvSpPr>
        <p:spPr>
          <a:xfrm rot="5662815">
            <a:off x="3643734" y="2247321"/>
            <a:ext cx="1144740" cy="689723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69"/>
          <p:cNvSpPr/>
          <p:nvPr/>
        </p:nvSpPr>
        <p:spPr>
          <a:xfrm>
            <a:off x="0" y="153100"/>
            <a:ext cx="74700" cy="483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69"/>
          <p:cNvSpPr/>
          <p:nvPr>
            <p:ph idx="2" type="pic"/>
          </p:nvPr>
        </p:nvSpPr>
        <p:spPr>
          <a:xfrm>
            <a:off x="0" y="0"/>
            <a:ext cx="4166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53" name="Google Shape;753;p69"/>
          <p:cNvSpPr txBox="1"/>
          <p:nvPr>
            <p:ph type="title"/>
          </p:nvPr>
        </p:nvSpPr>
        <p:spPr>
          <a:xfrm>
            <a:off x="4651550" y="445025"/>
            <a:ext cx="4093500" cy="4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54" name="Google Shape;754;p69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55" name="Google Shape;755;p69"/>
          <p:cNvSpPr txBox="1"/>
          <p:nvPr>
            <p:ph idx="1" type="body"/>
          </p:nvPr>
        </p:nvSpPr>
        <p:spPr>
          <a:xfrm>
            <a:off x="4651550" y="963783"/>
            <a:ext cx="3986700" cy="32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Char char="✓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✓"/>
              <a:defRPr/>
            </a:lvl9pPr>
          </a:lstStyle>
          <a:p/>
        </p:txBody>
      </p:sp>
      <p:sp>
        <p:nvSpPr>
          <p:cNvPr id="756" name="Google Shape;756;p69"/>
          <p:cNvSpPr/>
          <p:nvPr/>
        </p:nvSpPr>
        <p:spPr>
          <a:xfrm rot="10566145">
            <a:off x="5831631" y="4089594"/>
            <a:ext cx="3848508" cy="1136470"/>
          </a:xfrm>
          <a:custGeom>
            <a:rect b="b" l="l" r="r" t="t"/>
            <a:pathLst>
              <a:path extrusionOk="0" h="4475" w="15154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 1">
  <p:cSld name="MAIN_POINT_1"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70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70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760" name="Google Shape;760;p70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761" name="Google Shape;761;p70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62" name="Google Shape;762;p70"/>
          <p:cNvSpPr/>
          <p:nvPr/>
        </p:nvSpPr>
        <p:spPr>
          <a:xfrm>
            <a:off x="4855875" y="819675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3" name="Google Shape;763;p70"/>
          <p:cNvSpPr/>
          <p:nvPr/>
        </p:nvSpPr>
        <p:spPr>
          <a:xfrm>
            <a:off x="4855875" y="3177964"/>
            <a:ext cx="3726000" cy="169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4" name="Google Shape;764;p70"/>
          <p:cNvSpPr txBox="1"/>
          <p:nvPr>
            <p:ph idx="1" type="body"/>
          </p:nvPr>
        </p:nvSpPr>
        <p:spPr>
          <a:xfrm>
            <a:off x="4992675" y="957875"/>
            <a:ext cx="3452400" cy="14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65" name="Google Shape;765;p70"/>
          <p:cNvSpPr txBox="1"/>
          <p:nvPr>
            <p:ph idx="3" type="body"/>
          </p:nvPr>
        </p:nvSpPr>
        <p:spPr>
          <a:xfrm>
            <a:off x="5001050" y="3332050"/>
            <a:ext cx="3453300" cy="14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66" name="Google Shape;766;p70"/>
          <p:cNvSpPr/>
          <p:nvPr/>
        </p:nvSpPr>
        <p:spPr>
          <a:xfrm>
            <a:off x="4855875" y="819675"/>
            <a:ext cx="18000" cy="169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767" name="Google Shape;767;p70"/>
          <p:cNvSpPr/>
          <p:nvPr/>
        </p:nvSpPr>
        <p:spPr>
          <a:xfrm>
            <a:off x="4855981" y="3177975"/>
            <a:ext cx="18000" cy="16917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7150" rotWithShape="0" algn="bl" dir="3780000" dist="19050">
              <a:srgbClr val="D9D9D9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768" name="Google Shape;768;p70"/>
          <p:cNvSpPr/>
          <p:nvPr/>
        </p:nvSpPr>
        <p:spPr>
          <a:xfrm>
            <a:off x="-670223" y="-691447"/>
            <a:ext cx="3848510" cy="1136471"/>
          </a:xfrm>
          <a:custGeom>
            <a:rect b="b" l="l" r="r" t="t"/>
            <a:pathLst>
              <a:path extrusionOk="0" h="4475" w="15154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 a list + image">
  <p:cSld name="MAIN_POINT_2"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71"/>
          <p:cNvSpPr/>
          <p:nvPr/>
        </p:nvSpPr>
        <p:spPr>
          <a:xfrm>
            <a:off x="-11292" y="-8910"/>
            <a:ext cx="3125317" cy="14623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71"/>
          <p:cNvSpPr/>
          <p:nvPr/>
        </p:nvSpPr>
        <p:spPr>
          <a:xfrm>
            <a:off x="0" y="3249700"/>
            <a:ext cx="9144000" cy="1905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71"/>
          <p:cNvSpPr/>
          <p:nvPr>
            <p:ph idx="2" type="pic"/>
          </p:nvPr>
        </p:nvSpPr>
        <p:spPr>
          <a:xfrm>
            <a:off x="560300" y="1522125"/>
            <a:ext cx="3922200" cy="3046800"/>
          </a:xfrm>
          <a:prstGeom prst="rect">
            <a:avLst/>
          </a:prstGeom>
          <a:noFill/>
          <a:ln>
            <a:noFill/>
          </a:ln>
        </p:spPr>
      </p:sp>
      <p:sp>
        <p:nvSpPr>
          <p:cNvPr id="773" name="Google Shape;773;p71"/>
          <p:cNvSpPr txBox="1"/>
          <p:nvPr>
            <p:ph type="title"/>
          </p:nvPr>
        </p:nvSpPr>
        <p:spPr>
          <a:xfrm>
            <a:off x="566250" y="445025"/>
            <a:ext cx="4093500" cy="10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774" name="Google Shape;774;p71"/>
          <p:cNvSpPr txBox="1"/>
          <p:nvPr>
            <p:ph idx="12" type="sldNum"/>
          </p:nvPr>
        </p:nvSpPr>
        <p:spPr>
          <a:xfrm>
            <a:off x="7999953" y="4663224"/>
            <a:ext cx="5778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75" name="Google Shape;775;p71"/>
          <p:cNvSpPr/>
          <p:nvPr/>
        </p:nvSpPr>
        <p:spPr>
          <a:xfrm>
            <a:off x="4855875" y="445025"/>
            <a:ext cx="3726000" cy="1044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6" name="Google Shape;776;p71"/>
          <p:cNvSpPr/>
          <p:nvPr/>
        </p:nvSpPr>
        <p:spPr>
          <a:xfrm>
            <a:off x="4855875" y="1753439"/>
            <a:ext cx="3726000" cy="1076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7" name="Google Shape;777;p71"/>
          <p:cNvSpPr/>
          <p:nvPr/>
        </p:nvSpPr>
        <p:spPr>
          <a:xfrm>
            <a:off x="4855875" y="3070475"/>
            <a:ext cx="3726000" cy="1077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8" name="Google Shape;778;p71"/>
          <p:cNvSpPr txBox="1"/>
          <p:nvPr>
            <p:ph idx="1" type="body"/>
          </p:nvPr>
        </p:nvSpPr>
        <p:spPr>
          <a:xfrm>
            <a:off x="5481550" y="547625"/>
            <a:ext cx="29727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79" name="Google Shape;779;p71"/>
          <p:cNvSpPr txBox="1"/>
          <p:nvPr>
            <p:ph idx="3" type="body"/>
          </p:nvPr>
        </p:nvSpPr>
        <p:spPr>
          <a:xfrm>
            <a:off x="5481550" y="1872537"/>
            <a:ext cx="2972700" cy="8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80" name="Google Shape;780;p71"/>
          <p:cNvSpPr txBox="1"/>
          <p:nvPr>
            <p:ph idx="4" type="body"/>
          </p:nvPr>
        </p:nvSpPr>
        <p:spPr>
          <a:xfrm>
            <a:off x="5481550" y="3189875"/>
            <a:ext cx="2972700" cy="83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781" name="Google Shape;781;p71"/>
          <p:cNvSpPr txBox="1"/>
          <p:nvPr/>
        </p:nvSpPr>
        <p:spPr>
          <a:xfrm>
            <a:off x="5041100" y="83367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782" name="Google Shape;782;p71"/>
          <p:cNvSpPr txBox="1"/>
          <p:nvPr/>
        </p:nvSpPr>
        <p:spPr>
          <a:xfrm>
            <a:off x="5041100" y="2146400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783" name="Google Shape;783;p71"/>
          <p:cNvSpPr txBox="1"/>
          <p:nvPr/>
        </p:nvSpPr>
        <p:spPr>
          <a:xfrm>
            <a:off x="5041100" y="3459425"/>
            <a:ext cx="299100" cy="29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>
              <a:solidFill>
                <a:schemeClr val="accent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oints v1 1">
  <p:cSld name="CUSTOM_5_1_2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72"/>
          <p:cNvSpPr/>
          <p:nvPr/>
        </p:nvSpPr>
        <p:spPr>
          <a:xfrm>
            <a:off x="-11292" y="-8910"/>
            <a:ext cx="3125317" cy="14623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72"/>
          <p:cNvSpPr/>
          <p:nvPr/>
        </p:nvSpPr>
        <p:spPr>
          <a:xfrm rot="368928">
            <a:off x="566252" y="4568973"/>
            <a:ext cx="1144743" cy="689725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72"/>
          <p:cNvSpPr/>
          <p:nvPr/>
        </p:nvSpPr>
        <p:spPr>
          <a:xfrm rot="-443081">
            <a:off x="3204064" y="4568977"/>
            <a:ext cx="917229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72"/>
          <p:cNvSpPr/>
          <p:nvPr/>
        </p:nvSpPr>
        <p:spPr>
          <a:xfrm rot="-128150">
            <a:off x="7660520" y="4568965"/>
            <a:ext cx="917234" cy="689723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72"/>
          <p:cNvSpPr/>
          <p:nvPr/>
        </p:nvSpPr>
        <p:spPr>
          <a:xfrm rot="262815">
            <a:off x="5120886" y="4679673"/>
            <a:ext cx="1144740" cy="689723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72"/>
          <p:cNvSpPr txBox="1"/>
          <p:nvPr>
            <p:ph type="title"/>
          </p:nvPr>
        </p:nvSpPr>
        <p:spPr>
          <a:xfrm>
            <a:off x="339450" y="369925"/>
            <a:ext cx="84651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91" name="Google Shape;791;p72"/>
          <p:cNvSpPr txBox="1"/>
          <p:nvPr>
            <p:ph idx="1" type="body"/>
          </p:nvPr>
        </p:nvSpPr>
        <p:spPr>
          <a:xfrm>
            <a:off x="731600" y="1285368"/>
            <a:ext cx="20547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92" name="Google Shape;792;p72"/>
          <p:cNvSpPr txBox="1"/>
          <p:nvPr>
            <p:ph idx="2" type="body"/>
          </p:nvPr>
        </p:nvSpPr>
        <p:spPr>
          <a:xfrm>
            <a:off x="3634125" y="1285368"/>
            <a:ext cx="20547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93" name="Google Shape;793;p72"/>
          <p:cNvSpPr txBox="1"/>
          <p:nvPr>
            <p:ph idx="3" type="body"/>
          </p:nvPr>
        </p:nvSpPr>
        <p:spPr>
          <a:xfrm>
            <a:off x="6535500" y="1285368"/>
            <a:ext cx="20547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82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oints v2">
  <p:cSld name="CUSTOM_5_1_1"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73"/>
          <p:cNvSpPr/>
          <p:nvPr/>
        </p:nvSpPr>
        <p:spPr>
          <a:xfrm flipH="1" rot="10800000">
            <a:off x="0" y="3681153"/>
            <a:ext cx="3125317" cy="14623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73"/>
          <p:cNvSpPr/>
          <p:nvPr/>
        </p:nvSpPr>
        <p:spPr>
          <a:xfrm rot="566588">
            <a:off x="8364933" y="-65727"/>
            <a:ext cx="1144737" cy="689721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73"/>
          <p:cNvSpPr txBox="1"/>
          <p:nvPr>
            <p:ph type="title"/>
          </p:nvPr>
        </p:nvSpPr>
        <p:spPr>
          <a:xfrm>
            <a:off x="313501" y="369925"/>
            <a:ext cx="8196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798" name="Google Shape;798;p73"/>
          <p:cNvSpPr txBox="1"/>
          <p:nvPr>
            <p:ph idx="1" type="body"/>
          </p:nvPr>
        </p:nvSpPr>
        <p:spPr>
          <a:xfrm>
            <a:off x="313500" y="1389700"/>
            <a:ext cx="84258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99" name="Google Shape;799;p73"/>
          <p:cNvSpPr txBox="1"/>
          <p:nvPr>
            <p:ph idx="2" type="body"/>
          </p:nvPr>
        </p:nvSpPr>
        <p:spPr>
          <a:xfrm>
            <a:off x="313500" y="2535425"/>
            <a:ext cx="84258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00" name="Google Shape;800;p73"/>
          <p:cNvSpPr txBox="1"/>
          <p:nvPr>
            <p:ph idx="3" type="body"/>
          </p:nvPr>
        </p:nvSpPr>
        <p:spPr>
          <a:xfrm>
            <a:off x="313500" y="3911875"/>
            <a:ext cx="84258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64">
          <p15:clr>
            <a:srgbClr val="E46962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 1">
  <p:cSld name="CUSTOM_5_1_4"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74"/>
          <p:cNvSpPr/>
          <p:nvPr/>
        </p:nvSpPr>
        <p:spPr>
          <a:xfrm>
            <a:off x="4710653" y="3662751"/>
            <a:ext cx="4436620" cy="1488148"/>
          </a:xfrm>
          <a:custGeom>
            <a:rect b="b" l="l" r="r" t="t"/>
            <a:pathLst>
              <a:path extrusionOk="0" h="5981" w="17831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74"/>
          <p:cNvSpPr txBox="1"/>
          <p:nvPr>
            <p:ph type="title"/>
          </p:nvPr>
        </p:nvSpPr>
        <p:spPr>
          <a:xfrm>
            <a:off x="396825" y="369925"/>
            <a:ext cx="84555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04" name="Google Shape;804;p74"/>
          <p:cNvSpPr txBox="1"/>
          <p:nvPr>
            <p:ph idx="1" type="body"/>
          </p:nvPr>
        </p:nvSpPr>
        <p:spPr>
          <a:xfrm>
            <a:off x="396825" y="1363050"/>
            <a:ext cx="3413700" cy="24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05" name="Google Shape;805;p74"/>
          <p:cNvSpPr txBox="1"/>
          <p:nvPr>
            <p:ph idx="2" type="body"/>
          </p:nvPr>
        </p:nvSpPr>
        <p:spPr>
          <a:xfrm>
            <a:off x="5163925" y="1363050"/>
            <a:ext cx="3413700" cy="24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06" name="Google Shape;806;p74"/>
          <p:cNvSpPr/>
          <p:nvPr/>
        </p:nvSpPr>
        <p:spPr>
          <a:xfrm rot="633396">
            <a:off x="8493451" y="-76197"/>
            <a:ext cx="917236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Slide">
  <p:cSld name="Default Slide_2"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1">
  <p:cSld name="CUSTOM_5_1_5"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p76"/>
          <p:cNvSpPr/>
          <p:nvPr/>
        </p:nvSpPr>
        <p:spPr>
          <a:xfrm rot="-224338">
            <a:off x="-61798" y="4492763"/>
            <a:ext cx="917235" cy="689723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76"/>
          <p:cNvSpPr/>
          <p:nvPr/>
        </p:nvSpPr>
        <p:spPr>
          <a:xfrm>
            <a:off x="-874673" y="-676922"/>
            <a:ext cx="3848510" cy="1136471"/>
          </a:xfrm>
          <a:custGeom>
            <a:rect b="b" l="l" r="r" t="t"/>
            <a:pathLst>
              <a:path extrusionOk="0" h="4475" w="15154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76"/>
          <p:cNvSpPr/>
          <p:nvPr/>
        </p:nvSpPr>
        <p:spPr>
          <a:xfrm>
            <a:off x="4710653" y="3668948"/>
            <a:ext cx="4436620" cy="1488148"/>
          </a:xfrm>
          <a:custGeom>
            <a:rect b="b" l="l" r="r" t="t"/>
            <a:pathLst>
              <a:path extrusionOk="0" h="5981" w="17831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Google Shape;812;p76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13" name="Google Shape;813;p76"/>
          <p:cNvSpPr txBox="1"/>
          <p:nvPr>
            <p:ph idx="1" type="body"/>
          </p:nvPr>
        </p:nvSpPr>
        <p:spPr>
          <a:xfrm>
            <a:off x="3569725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14" name="Google Shape;814;p76"/>
          <p:cNvSpPr txBox="1"/>
          <p:nvPr>
            <p:ph idx="2" type="body"/>
          </p:nvPr>
        </p:nvSpPr>
        <p:spPr>
          <a:xfrm>
            <a:off x="6471950" y="1185400"/>
            <a:ext cx="19758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15" name="Google Shape;815;p76"/>
          <p:cNvSpPr/>
          <p:nvPr>
            <p:ph idx="3" type="pic"/>
          </p:nvPr>
        </p:nvSpPr>
        <p:spPr>
          <a:xfrm>
            <a:off x="396825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  <p:sp>
        <p:nvSpPr>
          <p:cNvPr id="816" name="Google Shape;816;p76"/>
          <p:cNvSpPr/>
          <p:nvPr/>
        </p:nvSpPr>
        <p:spPr>
          <a:xfrm rot="342518">
            <a:off x="8354876" y="-77901"/>
            <a:ext cx="1144742" cy="689725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Points v2">
  <p:cSld name="CUSTOM_5_1_3"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77"/>
          <p:cNvSpPr/>
          <p:nvPr>
            <p:ph idx="2" type="pic"/>
          </p:nvPr>
        </p:nvSpPr>
        <p:spPr>
          <a:xfrm>
            <a:off x="6371850" y="1185400"/>
            <a:ext cx="2205900" cy="3581400"/>
          </a:xfrm>
          <a:prstGeom prst="roundRect">
            <a:avLst>
              <a:gd fmla="val 2768" name="adj"/>
            </a:avLst>
          </a:prstGeom>
          <a:noFill/>
          <a:ln>
            <a:noFill/>
          </a:ln>
        </p:spPr>
      </p:sp>
      <p:sp>
        <p:nvSpPr>
          <p:cNvPr id="819" name="Google Shape;819;p77"/>
          <p:cNvSpPr/>
          <p:nvPr/>
        </p:nvSpPr>
        <p:spPr>
          <a:xfrm flipH="1" rot="10800000">
            <a:off x="0" y="3681153"/>
            <a:ext cx="3125317" cy="14623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77"/>
          <p:cNvSpPr txBox="1"/>
          <p:nvPr>
            <p:ph type="title"/>
          </p:nvPr>
        </p:nvSpPr>
        <p:spPr>
          <a:xfrm>
            <a:off x="287725" y="369925"/>
            <a:ext cx="85647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21" name="Google Shape;821;p77"/>
          <p:cNvSpPr txBox="1"/>
          <p:nvPr>
            <p:ph idx="1" type="body"/>
          </p:nvPr>
        </p:nvSpPr>
        <p:spPr>
          <a:xfrm>
            <a:off x="396813" y="118540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22" name="Google Shape;822;p77"/>
          <p:cNvSpPr txBox="1"/>
          <p:nvPr>
            <p:ph idx="3" type="body"/>
          </p:nvPr>
        </p:nvSpPr>
        <p:spPr>
          <a:xfrm>
            <a:off x="3357000" y="1185400"/>
            <a:ext cx="2205900" cy="23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23" name="Google Shape;823;p77"/>
          <p:cNvSpPr/>
          <p:nvPr/>
        </p:nvSpPr>
        <p:spPr>
          <a:xfrm rot="566588">
            <a:off x="8364933" y="-65727"/>
            <a:ext cx="1144737" cy="689721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73">
          <p15:clr>
            <a:srgbClr val="E46962"/>
          </p15:clr>
        </p15:guide>
        <p15:guide id="2" pos="250">
          <p15:clr>
            <a:srgbClr val="E46962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">
  <p:cSld name="TITLE_AND_BODY_1_1_1"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78"/>
          <p:cNvSpPr/>
          <p:nvPr/>
        </p:nvSpPr>
        <p:spPr>
          <a:xfrm>
            <a:off x="4710653" y="3653652"/>
            <a:ext cx="4436620" cy="1488148"/>
          </a:xfrm>
          <a:custGeom>
            <a:rect b="b" l="l" r="r" t="t"/>
            <a:pathLst>
              <a:path extrusionOk="0" h="5981" w="17831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Google Shape;826;p78"/>
          <p:cNvSpPr/>
          <p:nvPr/>
        </p:nvSpPr>
        <p:spPr>
          <a:xfrm>
            <a:off x="3322875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78"/>
          <p:cNvSpPr/>
          <p:nvPr/>
        </p:nvSpPr>
        <p:spPr>
          <a:xfrm>
            <a:off x="6079500" y="4474775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78"/>
          <p:cNvSpPr/>
          <p:nvPr/>
        </p:nvSpPr>
        <p:spPr>
          <a:xfrm>
            <a:off x="645900" y="4474800"/>
            <a:ext cx="2418600" cy="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78"/>
          <p:cNvSpPr/>
          <p:nvPr/>
        </p:nvSpPr>
        <p:spPr>
          <a:xfrm>
            <a:off x="565200" y="1839600"/>
            <a:ext cx="2577600" cy="263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314325" rotWithShape="0" algn="bl" dir="51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30" name="Google Shape;830;p78"/>
          <p:cNvSpPr/>
          <p:nvPr/>
        </p:nvSpPr>
        <p:spPr>
          <a:xfrm>
            <a:off x="1622250" y="1607413"/>
            <a:ext cx="463500" cy="463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31" name="Google Shape;831;p78"/>
          <p:cNvSpPr/>
          <p:nvPr/>
        </p:nvSpPr>
        <p:spPr>
          <a:xfrm>
            <a:off x="3283200" y="1839600"/>
            <a:ext cx="2577600" cy="263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314325" rotWithShape="0" algn="bl" dir="51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32" name="Google Shape;832;p78"/>
          <p:cNvSpPr/>
          <p:nvPr/>
        </p:nvSpPr>
        <p:spPr>
          <a:xfrm>
            <a:off x="4340250" y="1607425"/>
            <a:ext cx="463500" cy="463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33" name="Google Shape;833;p78"/>
          <p:cNvSpPr/>
          <p:nvPr/>
        </p:nvSpPr>
        <p:spPr>
          <a:xfrm>
            <a:off x="6001200" y="1839600"/>
            <a:ext cx="2577600" cy="263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314325" rotWithShape="0" algn="bl" dir="51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34" name="Google Shape;834;p78"/>
          <p:cNvSpPr/>
          <p:nvPr/>
        </p:nvSpPr>
        <p:spPr>
          <a:xfrm>
            <a:off x="7058250" y="1607425"/>
            <a:ext cx="463500" cy="4635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35" name="Google Shape;835;p7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36" name="Google Shape;836;p78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37" name="Google Shape;837;p78"/>
          <p:cNvSpPr txBox="1"/>
          <p:nvPr/>
        </p:nvSpPr>
        <p:spPr>
          <a:xfrm>
            <a:off x="1614175" y="1607425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38" name="Google Shape;838;p78"/>
          <p:cNvSpPr txBox="1"/>
          <p:nvPr/>
        </p:nvSpPr>
        <p:spPr>
          <a:xfrm>
            <a:off x="4336400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39" name="Google Shape;839;p78"/>
          <p:cNvSpPr txBox="1"/>
          <p:nvPr/>
        </p:nvSpPr>
        <p:spPr>
          <a:xfrm>
            <a:off x="7051025" y="1619450"/>
            <a:ext cx="4788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1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40" name="Google Shape;840;p78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41" name="Google Shape;841;p78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42" name="Google Shape;842;p78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43" name="Google Shape;843;p78"/>
          <p:cNvSpPr/>
          <p:nvPr/>
        </p:nvSpPr>
        <p:spPr>
          <a:xfrm>
            <a:off x="-1113751" y="-790831"/>
            <a:ext cx="4436637" cy="1163638"/>
          </a:xfrm>
          <a:custGeom>
            <a:rect b="b" l="l" r="r" t="t"/>
            <a:pathLst>
              <a:path extrusionOk="0" h="4554" w="17363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78"/>
          <p:cNvSpPr/>
          <p:nvPr/>
        </p:nvSpPr>
        <p:spPr>
          <a:xfrm rot="633396">
            <a:off x="8493451" y="-76197"/>
            <a:ext cx="917236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Paragraph v1">
  <p:cSld name="TITLE_AND_BODY_1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79"/>
          <p:cNvSpPr txBox="1"/>
          <p:nvPr>
            <p:ph type="title"/>
          </p:nvPr>
        </p:nvSpPr>
        <p:spPr>
          <a:xfrm>
            <a:off x="566250" y="408150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7" name="Google Shape;847;p79"/>
          <p:cNvSpPr txBox="1"/>
          <p:nvPr>
            <p:ph idx="1" type="body"/>
          </p:nvPr>
        </p:nvSpPr>
        <p:spPr>
          <a:xfrm>
            <a:off x="566250" y="959700"/>
            <a:ext cx="7777200" cy="276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48" name="Google Shape;848;p79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79"/>
          <p:cNvSpPr/>
          <p:nvPr/>
        </p:nvSpPr>
        <p:spPr>
          <a:xfrm rot="368928">
            <a:off x="566252" y="4568973"/>
            <a:ext cx="1144743" cy="689725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79"/>
          <p:cNvSpPr/>
          <p:nvPr/>
        </p:nvSpPr>
        <p:spPr>
          <a:xfrm rot="-443081">
            <a:off x="3204064" y="4568977"/>
            <a:ext cx="917229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79"/>
          <p:cNvSpPr/>
          <p:nvPr/>
        </p:nvSpPr>
        <p:spPr>
          <a:xfrm rot="-128150">
            <a:off x="7660520" y="4568965"/>
            <a:ext cx="917234" cy="689723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79"/>
          <p:cNvSpPr/>
          <p:nvPr/>
        </p:nvSpPr>
        <p:spPr>
          <a:xfrm rot="262815">
            <a:off x="5120886" y="4679673"/>
            <a:ext cx="1144740" cy="689723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Bullet Points v1 No Image">
  <p:cSld name="TITLE_AND_BODY_1_3_2"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80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80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6" name="Google Shape;856;p80"/>
          <p:cNvSpPr txBox="1"/>
          <p:nvPr>
            <p:ph idx="1" type="body"/>
          </p:nvPr>
        </p:nvSpPr>
        <p:spPr>
          <a:xfrm>
            <a:off x="566250" y="1165450"/>
            <a:ext cx="8011500" cy="27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57" name="Google Shape;857;p80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" name="Google Shape;858;p80"/>
          <p:cNvSpPr/>
          <p:nvPr/>
        </p:nvSpPr>
        <p:spPr>
          <a:xfrm rot="368928">
            <a:off x="566252" y="4568973"/>
            <a:ext cx="1144743" cy="689725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80"/>
          <p:cNvSpPr/>
          <p:nvPr/>
        </p:nvSpPr>
        <p:spPr>
          <a:xfrm rot="-443081">
            <a:off x="3204064" y="4568977"/>
            <a:ext cx="917229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Google Shape;860;p80"/>
          <p:cNvSpPr/>
          <p:nvPr/>
        </p:nvSpPr>
        <p:spPr>
          <a:xfrm rot="-128150">
            <a:off x="7660520" y="4568965"/>
            <a:ext cx="917234" cy="689723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80"/>
          <p:cNvSpPr/>
          <p:nvPr/>
        </p:nvSpPr>
        <p:spPr>
          <a:xfrm rot="262815">
            <a:off x="5120886" y="4679673"/>
            <a:ext cx="1144740" cy="689723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items in a list v2">
  <p:cSld name="TITLE_AND_BODY_1_1_1_1"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81"/>
          <p:cNvSpPr/>
          <p:nvPr/>
        </p:nvSpPr>
        <p:spPr>
          <a:xfrm>
            <a:off x="4710653" y="3662751"/>
            <a:ext cx="4436620" cy="1488148"/>
          </a:xfrm>
          <a:custGeom>
            <a:rect b="b" l="l" r="r" t="t"/>
            <a:pathLst>
              <a:path extrusionOk="0" h="5981" w="17831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81"/>
          <p:cNvSpPr/>
          <p:nvPr/>
        </p:nvSpPr>
        <p:spPr>
          <a:xfrm>
            <a:off x="0" y="0"/>
            <a:ext cx="9144000" cy="37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81"/>
          <p:cNvSpPr/>
          <p:nvPr/>
        </p:nvSpPr>
        <p:spPr>
          <a:xfrm>
            <a:off x="3322875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81"/>
          <p:cNvSpPr/>
          <p:nvPr/>
        </p:nvSpPr>
        <p:spPr>
          <a:xfrm>
            <a:off x="60795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81"/>
          <p:cNvSpPr/>
          <p:nvPr/>
        </p:nvSpPr>
        <p:spPr>
          <a:xfrm>
            <a:off x="645900" y="4477175"/>
            <a:ext cx="2418600" cy="91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81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9" name="Google Shape;869;p81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70" name="Google Shape;870;p81"/>
          <p:cNvSpPr/>
          <p:nvPr/>
        </p:nvSpPr>
        <p:spPr>
          <a:xfrm>
            <a:off x="565200" y="1839600"/>
            <a:ext cx="2577600" cy="263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314325" rotWithShape="0" algn="bl" dir="51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71" name="Google Shape;871;p81"/>
          <p:cNvSpPr/>
          <p:nvPr/>
        </p:nvSpPr>
        <p:spPr>
          <a:xfrm>
            <a:off x="1561600" y="1608200"/>
            <a:ext cx="510600" cy="5106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72" name="Google Shape;872;p81"/>
          <p:cNvSpPr/>
          <p:nvPr/>
        </p:nvSpPr>
        <p:spPr>
          <a:xfrm>
            <a:off x="3283200" y="1839600"/>
            <a:ext cx="2577600" cy="263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314325" rotWithShape="0" algn="bl" dir="51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73" name="Google Shape;873;p81"/>
          <p:cNvSpPr/>
          <p:nvPr/>
        </p:nvSpPr>
        <p:spPr>
          <a:xfrm>
            <a:off x="4316700" y="1608200"/>
            <a:ext cx="510600" cy="5106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74" name="Google Shape;874;p81"/>
          <p:cNvSpPr/>
          <p:nvPr/>
        </p:nvSpPr>
        <p:spPr>
          <a:xfrm>
            <a:off x="6001200" y="1839600"/>
            <a:ext cx="2577600" cy="2635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  <a:effectLst>
            <a:outerShdw blurRad="314325" rotWithShape="0" algn="bl" dir="51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75" name="Google Shape;875;p81"/>
          <p:cNvSpPr/>
          <p:nvPr/>
        </p:nvSpPr>
        <p:spPr>
          <a:xfrm>
            <a:off x="7034700" y="1608200"/>
            <a:ext cx="510600" cy="5106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876" name="Google Shape;876;p81"/>
          <p:cNvSpPr txBox="1"/>
          <p:nvPr/>
        </p:nvSpPr>
        <p:spPr>
          <a:xfrm>
            <a:off x="1550919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1</a:t>
            </a: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877" name="Google Shape;877;p81"/>
          <p:cNvSpPr txBox="1"/>
          <p:nvPr/>
        </p:nvSpPr>
        <p:spPr>
          <a:xfrm>
            <a:off x="4317899" y="1610450"/>
            <a:ext cx="4818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2</a:t>
            </a: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878" name="Google Shape;878;p81"/>
          <p:cNvSpPr txBox="1"/>
          <p:nvPr/>
        </p:nvSpPr>
        <p:spPr>
          <a:xfrm>
            <a:off x="7027449" y="1610450"/>
            <a:ext cx="513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3</a:t>
            </a:r>
            <a:endParaRPr>
              <a:solidFill>
                <a:schemeClr val="dk1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879" name="Google Shape;879;p81"/>
          <p:cNvSpPr txBox="1"/>
          <p:nvPr>
            <p:ph idx="1" type="body"/>
          </p:nvPr>
        </p:nvSpPr>
        <p:spPr>
          <a:xfrm>
            <a:off x="7267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80" name="Google Shape;880;p81"/>
          <p:cNvSpPr txBox="1"/>
          <p:nvPr>
            <p:ph idx="2" type="body"/>
          </p:nvPr>
        </p:nvSpPr>
        <p:spPr>
          <a:xfrm>
            <a:off x="344130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81" name="Google Shape;881;p81"/>
          <p:cNvSpPr txBox="1"/>
          <p:nvPr>
            <p:ph idx="3" type="body"/>
          </p:nvPr>
        </p:nvSpPr>
        <p:spPr>
          <a:xfrm>
            <a:off x="6155850" y="2105225"/>
            <a:ext cx="22614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key metrics">
  <p:cSld name="TITLE_AND_BODY_1_2"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82"/>
          <p:cNvSpPr/>
          <p:nvPr/>
        </p:nvSpPr>
        <p:spPr>
          <a:xfrm flipH="1">
            <a:off x="6042384" y="203"/>
            <a:ext cx="3125317" cy="14623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4" name="Google Shape;884;p82"/>
          <p:cNvSpPr/>
          <p:nvPr/>
        </p:nvSpPr>
        <p:spPr>
          <a:xfrm rot="368928">
            <a:off x="566252" y="4711137"/>
            <a:ext cx="1144743" cy="689725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82"/>
          <p:cNvSpPr/>
          <p:nvPr/>
        </p:nvSpPr>
        <p:spPr>
          <a:xfrm rot="-443081">
            <a:off x="3204064" y="4711141"/>
            <a:ext cx="917229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82"/>
          <p:cNvSpPr/>
          <p:nvPr/>
        </p:nvSpPr>
        <p:spPr>
          <a:xfrm rot="-128150">
            <a:off x="7660520" y="4711130"/>
            <a:ext cx="917234" cy="689723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82"/>
          <p:cNvSpPr/>
          <p:nvPr/>
        </p:nvSpPr>
        <p:spPr>
          <a:xfrm rot="262815">
            <a:off x="5120886" y="4821837"/>
            <a:ext cx="1144740" cy="689723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8" name="Google Shape;888;p82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89" name="Google Shape;889;p82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0" name="Google Shape;890;p82"/>
          <p:cNvSpPr txBox="1"/>
          <p:nvPr>
            <p:ph idx="1" type="body"/>
          </p:nvPr>
        </p:nvSpPr>
        <p:spPr>
          <a:xfrm>
            <a:off x="812325" y="1966550"/>
            <a:ext cx="21558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91" name="Google Shape;891;p82"/>
          <p:cNvSpPr txBox="1"/>
          <p:nvPr>
            <p:ph idx="2" type="body"/>
          </p:nvPr>
        </p:nvSpPr>
        <p:spPr>
          <a:xfrm>
            <a:off x="3464701" y="1968100"/>
            <a:ext cx="22215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92" name="Google Shape;892;p82"/>
          <p:cNvSpPr txBox="1"/>
          <p:nvPr>
            <p:ph idx="3" type="body"/>
          </p:nvPr>
        </p:nvSpPr>
        <p:spPr>
          <a:xfrm>
            <a:off x="6182751" y="1968100"/>
            <a:ext cx="22215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893" name="Google Shape;893;p82"/>
          <p:cNvSpPr txBox="1"/>
          <p:nvPr>
            <p:ph idx="4" type="subTitle"/>
          </p:nvPr>
        </p:nvSpPr>
        <p:spPr>
          <a:xfrm>
            <a:off x="812325" y="1394150"/>
            <a:ext cx="21558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894" name="Google Shape;894;p82"/>
          <p:cNvSpPr txBox="1"/>
          <p:nvPr>
            <p:ph idx="5" type="subTitle"/>
          </p:nvPr>
        </p:nvSpPr>
        <p:spPr>
          <a:xfrm>
            <a:off x="3464688" y="1394144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895" name="Google Shape;895;p82"/>
          <p:cNvSpPr txBox="1"/>
          <p:nvPr>
            <p:ph idx="6" type="subTitle"/>
          </p:nvPr>
        </p:nvSpPr>
        <p:spPr>
          <a:xfrm>
            <a:off x="6182738" y="1394144"/>
            <a:ext cx="22215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Dosis SemiBold"/>
              <a:buNone/>
              <a:defRPr sz="12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2 key metrics">
  <p:cSld name="TITLE_AND_BODY_1_2_1"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83"/>
          <p:cNvSpPr/>
          <p:nvPr/>
        </p:nvSpPr>
        <p:spPr>
          <a:xfrm flipH="1">
            <a:off x="6042384" y="203"/>
            <a:ext cx="3125317" cy="14623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83"/>
          <p:cNvSpPr/>
          <p:nvPr/>
        </p:nvSpPr>
        <p:spPr>
          <a:xfrm rot="368928">
            <a:off x="566252" y="4711137"/>
            <a:ext cx="1144743" cy="689725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Google Shape;899;p83"/>
          <p:cNvSpPr/>
          <p:nvPr/>
        </p:nvSpPr>
        <p:spPr>
          <a:xfrm rot="-443081">
            <a:off x="3204064" y="4711141"/>
            <a:ext cx="917229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Google Shape;900;p83"/>
          <p:cNvSpPr/>
          <p:nvPr/>
        </p:nvSpPr>
        <p:spPr>
          <a:xfrm rot="-128150">
            <a:off x="7660520" y="4711130"/>
            <a:ext cx="917234" cy="689723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1" name="Google Shape;901;p83"/>
          <p:cNvSpPr/>
          <p:nvPr/>
        </p:nvSpPr>
        <p:spPr>
          <a:xfrm rot="262815">
            <a:off x="5120886" y="4821837"/>
            <a:ext cx="1144740" cy="689723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83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3" name="Google Shape;903;p83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04" name="Google Shape;904;p83"/>
          <p:cNvSpPr txBox="1"/>
          <p:nvPr>
            <p:ph idx="1" type="body"/>
          </p:nvPr>
        </p:nvSpPr>
        <p:spPr>
          <a:xfrm>
            <a:off x="812325" y="1966550"/>
            <a:ext cx="35256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05" name="Google Shape;905;p83"/>
          <p:cNvSpPr txBox="1"/>
          <p:nvPr>
            <p:ph idx="2" type="subTitle"/>
          </p:nvPr>
        </p:nvSpPr>
        <p:spPr>
          <a:xfrm>
            <a:off x="812325" y="1394150"/>
            <a:ext cx="35256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906" name="Google Shape;906;p83"/>
          <p:cNvSpPr txBox="1"/>
          <p:nvPr>
            <p:ph idx="3" type="body"/>
          </p:nvPr>
        </p:nvSpPr>
        <p:spPr>
          <a:xfrm>
            <a:off x="4758900" y="1966550"/>
            <a:ext cx="3525600" cy="17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07" name="Google Shape;907;p83"/>
          <p:cNvSpPr txBox="1"/>
          <p:nvPr>
            <p:ph idx="4" type="subTitle"/>
          </p:nvPr>
        </p:nvSpPr>
        <p:spPr>
          <a:xfrm>
            <a:off x="4758900" y="1394150"/>
            <a:ext cx="35256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Dosis SemiBold"/>
              <a:buNone/>
              <a:defRPr sz="20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with 3 paragraphs">
  <p:cSld name="TITLE_AND_BODY_1_1_1_1_1"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84"/>
          <p:cNvSpPr/>
          <p:nvPr/>
        </p:nvSpPr>
        <p:spPr>
          <a:xfrm>
            <a:off x="4710653" y="3662751"/>
            <a:ext cx="4436620" cy="1488148"/>
          </a:xfrm>
          <a:custGeom>
            <a:rect b="b" l="l" r="r" t="t"/>
            <a:pathLst>
              <a:path extrusionOk="0" h="5981" w="17831">
                <a:moveTo>
                  <a:pt x="54" y="5981"/>
                </a:moveTo>
                <a:lnTo>
                  <a:pt x="0" y="5981"/>
                </a:lnTo>
                <a:lnTo>
                  <a:pt x="54" y="5981"/>
                </a:lnTo>
                <a:lnTo>
                  <a:pt x="1082" y="5950"/>
                </a:lnTo>
                <a:lnTo>
                  <a:pt x="2198" y="5852"/>
                </a:lnTo>
                <a:lnTo>
                  <a:pt x="3370" y="5677"/>
                </a:lnTo>
                <a:lnTo>
                  <a:pt x="4567" y="5412"/>
                </a:lnTo>
                <a:lnTo>
                  <a:pt x="5759" y="5046"/>
                </a:lnTo>
                <a:lnTo>
                  <a:pt x="6343" y="4822"/>
                </a:lnTo>
                <a:lnTo>
                  <a:pt x="6914" y="4568"/>
                </a:lnTo>
                <a:lnTo>
                  <a:pt x="7468" y="4284"/>
                </a:lnTo>
                <a:lnTo>
                  <a:pt x="8001" y="3967"/>
                </a:lnTo>
                <a:lnTo>
                  <a:pt x="8510" y="3616"/>
                </a:lnTo>
                <a:lnTo>
                  <a:pt x="8989" y="3230"/>
                </a:lnTo>
                <a:lnTo>
                  <a:pt x="9762" y="2614"/>
                </a:lnTo>
                <a:lnTo>
                  <a:pt x="10630" y="2024"/>
                </a:lnTo>
                <a:lnTo>
                  <a:pt x="11569" y="1478"/>
                </a:lnTo>
                <a:lnTo>
                  <a:pt x="12558" y="993"/>
                </a:lnTo>
                <a:lnTo>
                  <a:pt x="13572" y="585"/>
                </a:lnTo>
                <a:lnTo>
                  <a:pt x="14589" y="273"/>
                </a:lnTo>
                <a:lnTo>
                  <a:pt x="15091" y="157"/>
                </a:lnTo>
                <a:lnTo>
                  <a:pt x="15586" y="72"/>
                </a:lnTo>
                <a:lnTo>
                  <a:pt x="16069" y="19"/>
                </a:lnTo>
                <a:lnTo>
                  <a:pt x="16539" y="0"/>
                </a:lnTo>
                <a:lnTo>
                  <a:pt x="16543" y="0"/>
                </a:lnTo>
                <a:lnTo>
                  <a:pt x="16881" y="10"/>
                </a:lnTo>
                <a:lnTo>
                  <a:pt x="17047" y="23"/>
                </a:lnTo>
                <a:lnTo>
                  <a:pt x="17210" y="41"/>
                </a:lnTo>
                <a:lnTo>
                  <a:pt x="17370" y="64"/>
                </a:lnTo>
                <a:lnTo>
                  <a:pt x="17527" y="93"/>
                </a:lnTo>
                <a:lnTo>
                  <a:pt x="17681" y="128"/>
                </a:lnTo>
                <a:lnTo>
                  <a:pt x="17831" y="169"/>
                </a:lnTo>
                <a:lnTo>
                  <a:pt x="17831" y="5981"/>
                </a:lnTo>
                <a:lnTo>
                  <a:pt x="54" y="5981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84"/>
          <p:cNvSpPr/>
          <p:nvPr/>
        </p:nvSpPr>
        <p:spPr>
          <a:xfrm>
            <a:off x="645900" y="1399202"/>
            <a:ext cx="2418600" cy="33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84"/>
          <p:cNvSpPr/>
          <p:nvPr/>
        </p:nvSpPr>
        <p:spPr>
          <a:xfrm>
            <a:off x="6079500" y="1399175"/>
            <a:ext cx="2418600" cy="33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2" name="Google Shape;912;p84"/>
          <p:cNvSpPr/>
          <p:nvPr/>
        </p:nvSpPr>
        <p:spPr>
          <a:xfrm>
            <a:off x="3358950" y="1399175"/>
            <a:ext cx="2418600" cy="33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3" name="Google Shape;913;p84"/>
          <p:cNvSpPr/>
          <p:nvPr/>
        </p:nvSpPr>
        <p:spPr>
          <a:xfrm>
            <a:off x="0" y="0"/>
            <a:ext cx="9144000" cy="75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84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5" name="Google Shape;915;p84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16" name="Google Shape;916;p84"/>
          <p:cNvSpPr txBox="1"/>
          <p:nvPr>
            <p:ph idx="1" type="body"/>
          </p:nvPr>
        </p:nvSpPr>
        <p:spPr>
          <a:xfrm>
            <a:off x="645900" y="1461500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16740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17" name="Google Shape;917;p84"/>
          <p:cNvSpPr txBox="1"/>
          <p:nvPr>
            <p:ph idx="2" type="body"/>
          </p:nvPr>
        </p:nvSpPr>
        <p:spPr>
          <a:xfrm>
            <a:off x="3358950" y="1461525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918" name="Google Shape;918;p84"/>
          <p:cNvSpPr txBox="1"/>
          <p:nvPr>
            <p:ph idx="3" type="body"/>
          </p:nvPr>
        </p:nvSpPr>
        <p:spPr>
          <a:xfrm>
            <a:off x="6079500" y="1461525"/>
            <a:ext cx="2328600" cy="21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57">
          <p15:clr>
            <a:srgbClr val="E46962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sitive/negative slide">
  <p:cSld name="TITLE_AND_BODY_1_2_1_1_1_1"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8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1" name="Google Shape;921;p85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22" name="Google Shape;922;p85"/>
          <p:cNvSpPr txBox="1"/>
          <p:nvPr>
            <p:ph idx="1" type="body"/>
          </p:nvPr>
        </p:nvSpPr>
        <p:spPr>
          <a:xfrm>
            <a:off x="650850" y="1916463"/>
            <a:ext cx="37767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Inter"/>
              <a:buChar char="✓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3" name="Google Shape;923;p85"/>
          <p:cNvSpPr txBox="1"/>
          <p:nvPr>
            <p:ph idx="2" type="body"/>
          </p:nvPr>
        </p:nvSpPr>
        <p:spPr>
          <a:xfrm>
            <a:off x="4845450" y="1916463"/>
            <a:ext cx="3732300" cy="26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✕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24" name="Google Shape;924;p85"/>
          <p:cNvSpPr txBox="1"/>
          <p:nvPr>
            <p:ph idx="3" type="subTitle"/>
          </p:nvPr>
        </p:nvSpPr>
        <p:spPr>
          <a:xfrm>
            <a:off x="608513" y="1367825"/>
            <a:ext cx="37767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Dosis SemiBold"/>
              <a:buNone/>
              <a:defRPr>
                <a:solidFill>
                  <a:schemeClr val="accent3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925" name="Google Shape;925;p85"/>
          <p:cNvSpPr txBox="1"/>
          <p:nvPr>
            <p:ph idx="4" type="subTitle"/>
          </p:nvPr>
        </p:nvSpPr>
        <p:spPr>
          <a:xfrm>
            <a:off x="4803188" y="1367825"/>
            <a:ext cx="3732300" cy="4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Dosis SemiBold"/>
              <a:buNone/>
              <a:defRPr>
                <a:solidFill>
                  <a:schemeClr val="accent4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Dosis SemiBold"/>
              <a:buNone/>
              <a:defRPr>
                <a:solidFill>
                  <a:schemeClr val="accent6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9pPr>
          </a:lstStyle>
          <a:p/>
        </p:txBody>
      </p:sp>
      <p:sp>
        <p:nvSpPr>
          <p:cNvPr id="926" name="Google Shape;926;p85"/>
          <p:cNvSpPr/>
          <p:nvPr/>
        </p:nvSpPr>
        <p:spPr>
          <a:xfrm rot="368928">
            <a:off x="576802" y="4568973"/>
            <a:ext cx="1144743" cy="689725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0563C1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7" name="Google Shape;927;p85"/>
          <p:cNvSpPr/>
          <p:nvPr/>
        </p:nvSpPr>
        <p:spPr>
          <a:xfrm rot="-443081">
            <a:off x="3214614" y="4568977"/>
            <a:ext cx="917229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85"/>
          <p:cNvSpPr/>
          <p:nvPr/>
        </p:nvSpPr>
        <p:spPr>
          <a:xfrm rot="-128150">
            <a:off x="7671070" y="4568965"/>
            <a:ext cx="917234" cy="689723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9" name="Google Shape;929;p85"/>
          <p:cNvSpPr/>
          <p:nvPr/>
        </p:nvSpPr>
        <p:spPr>
          <a:xfrm rot="262815">
            <a:off x="5131436" y="4679673"/>
            <a:ext cx="1144740" cy="689723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0" name="Google Shape;930;p85"/>
          <p:cNvSpPr/>
          <p:nvPr/>
        </p:nvSpPr>
        <p:spPr>
          <a:xfrm rot="1299010">
            <a:off x="5817521" y="-470095"/>
            <a:ext cx="4436658" cy="1163640"/>
          </a:xfrm>
          <a:custGeom>
            <a:rect b="b" l="l" r="r" t="t"/>
            <a:pathLst>
              <a:path extrusionOk="0" h="4554" w="17363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act us slide - v1">
  <p:cSld name="CUSTOM_16"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86"/>
          <p:cNvSpPr/>
          <p:nvPr/>
        </p:nvSpPr>
        <p:spPr>
          <a:xfrm flipH="1" rot="10800000">
            <a:off x="0" y="3937949"/>
            <a:ext cx="3125317" cy="1205552"/>
          </a:xfrm>
          <a:custGeom>
            <a:rect b="b" l="l" r="r" t="t"/>
            <a:pathLst>
              <a:path extrusionOk="0" h="5970" w="12759">
                <a:moveTo>
                  <a:pt x="3699" y="4724"/>
                </a:moveTo>
                <a:lnTo>
                  <a:pt x="3438" y="4975"/>
                </a:lnTo>
                <a:lnTo>
                  <a:pt x="3172" y="5192"/>
                </a:lnTo>
                <a:lnTo>
                  <a:pt x="2903" y="5377"/>
                </a:lnTo>
                <a:lnTo>
                  <a:pt x="2634" y="5533"/>
                </a:lnTo>
                <a:lnTo>
                  <a:pt x="2365" y="5662"/>
                </a:lnTo>
                <a:lnTo>
                  <a:pt x="2098" y="5765"/>
                </a:lnTo>
                <a:lnTo>
                  <a:pt x="1836" y="5845"/>
                </a:lnTo>
                <a:lnTo>
                  <a:pt x="1581" y="5903"/>
                </a:lnTo>
                <a:lnTo>
                  <a:pt x="1334" y="5942"/>
                </a:lnTo>
                <a:lnTo>
                  <a:pt x="1098" y="5964"/>
                </a:lnTo>
                <a:lnTo>
                  <a:pt x="873" y="5970"/>
                </a:lnTo>
                <a:lnTo>
                  <a:pt x="663" y="5964"/>
                </a:lnTo>
                <a:lnTo>
                  <a:pt x="469" y="5946"/>
                </a:lnTo>
                <a:lnTo>
                  <a:pt x="292" y="5918"/>
                </a:lnTo>
                <a:lnTo>
                  <a:pt x="135" y="5884"/>
                </a:lnTo>
                <a:lnTo>
                  <a:pt x="0" y="5844"/>
                </a:lnTo>
                <a:lnTo>
                  <a:pt x="0" y="0"/>
                </a:lnTo>
                <a:lnTo>
                  <a:pt x="12759" y="0"/>
                </a:lnTo>
                <a:lnTo>
                  <a:pt x="11835" y="33"/>
                </a:lnTo>
                <a:lnTo>
                  <a:pt x="10975" y="130"/>
                </a:lnTo>
                <a:lnTo>
                  <a:pt x="10176" y="283"/>
                </a:lnTo>
                <a:lnTo>
                  <a:pt x="9433" y="487"/>
                </a:lnTo>
                <a:lnTo>
                  <a:pt x="8743" y="736"/>
                </a:lnTo>
                <a:lnTo>
                  <a:pt x="8104" y="1024"/>
                </a:lnTo>
                <a:lnTo>
                  <a:pt x="7510" y="1345"/>
                </a:lnTo>
                <a:lnTo>
                  <a:pt x="6960" y="1692"/>
                </a:lnTo>
                <a:lnTo>
                  <a:pt x="6450" y="2061"/>
                </a:lnTo>
                <a:lnTo>
                  <a:pt x="5976" y="2445"/>
                </a:lnTo>
                <a:lnTo>
                  <a:pt x="5122" y="3233"/>
                </a:lnTo>
                <a:lnTo>
                  <a:pt x="3699" y="4724"/>
                </a:lnTo>
                <a:close/>
              </a:path>
            </a:pathLst>
          </a:custGeom>
          <a:solidFill>
            <a:srgbClr val="DEE5FF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86"/>
          <p:cNvSpPr/>
          <p:nvPr/>
        </p:nvSpPr>
        <p:spPr>
          <a:xfrm>
            <a:off x="581025" y="1857300"/>
            <a:ext cx="8011500" cy="200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86"/>
          <p:cNvSpPr txBox="1"/>
          <p:nvPr>
            <p:ph type="title"/>
          </p:nvPr>
        </p:nvSpPr>
        <p:spPr>
          <a:xfrm>
            <a:off x="581025" y="3114750"/>
            <a:ext cx="32247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35" name="Google Shape;935;p86"/>
          <p:cNvSpPr/>
          <p:nvPr>
            <p:ph idx="2" type="pic"/>
          </p:nvPr>
        </p:nvSpPr>
        <p:spPr>
          <a:xfrm>
            <a:off x="0" y="0"/>
            <a:ext cx="9144000" cy="1857300"/>
          </a:xfrm>
          <a:prstGeom prst="rect">
            <a:avLst/>
          </a:prstGeom>
          <a:noFill/>
          <a:ln>
            <a:noFill/>
          </a:ln>
        </p:spPr>
      </p:sp>
      <p:sp>
        <p:nvSpPr>
          <p:cNvPr id="936" name="Google Shape;936;p86"/>
          <p:cNvSpPr txBox="1"/>
          <p:nvPr>
            <p:ph idx="1" type="body"/>
          </p:nvPr>
        </p:nvSpPr>
        <p:spPr>
          <a:xfrm>
            <a:off x="4362375" y="28385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cxnSp>
        <p:nvCxnSpPr>
          <p:cNvPr id="937" name="Google Shape;937;p86"/>
          <p:cNvCxnSpPr/>
          <p:nvPr/>
        </p:nvCxnSpPr>
        <p:spPr>
          <a:xfrm>
            <a:off x="4076700" y="2390775"/>
            <a:ext cx="0" cy="253380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38" name="Google Shape;938;p86"/>
          <p:cNvSpPr txBox="1"/>
          <p:nvPr>
            <p:ph idx="3" type="body"/>
          </p:nvPr>
        </p:nvSpPr>
        <p:spPr>
          <a:xfrm>
            <a:off x="4347675" y="366722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39" name="Google Shape;939;p86"/>
          <p:cNvSpPr txBox="1"/>
          <p:nvPr>
            <p:ph idx="4" type="body"/>
          </p:nvPr>
        </p:nvSpPr>
        <p:spPr>
          <a:xfrm>
            <a:off x="4347675" y="4495875"/>
            <a:ext cx="4230000" cy="428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40" name="Google Shape;940;p86"/>
          <p:cNvSpPr txBox="1"/>
          <p:nvPr/>
        </p:nvSpPr>
        <p:spPr>
          <a:xfrm>
            <a:off x="4347675" y="24383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Number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941" name="Google Shape;941;p86"/>
          <p:cNvSpPr txBox="1"/>
          <p:nvPr/>
        </p:nvSpPr>
        <p:spPr>
          <a:xfrm>
            <a:off x="4347675" y="3286200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Email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  <p:sp>
        <p:nvSpPr>
          <p:cNvPr id="942" name="Google Shape;942;p86"/>
          <p:cNvSpPr txBox="1"/>
          <p:nvPr/>
        </p:nvSpPr>
        <p:spPr>
          <a:xfrm>
            <a:off x="4347675" y="4114875"/>
            <a:ext cx="4082700" cy="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rPr>
              <a:t>Site Link</a:t>
            </a:r>
            <a:endParaRPr>
              <a:solidFill>
                <a:schemeClr val="accent5"/>
              </a:solidFill>
              <a:latin typeface="Dosis SemiBold"/>
              <a:ea typeface="Dosis SemiBold"/>
              <a:cs typeface="Dosis SemiBold"/>
              <a:sym typeface="Dosis SemiBol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59">
          <p15:clr>
            <a:srgbClr val="E46962"/>
          </p15:clr>
        </p15:guide>
        <p15:guide id="2" orient="horz" pos="2181">
          <p15:clr>
            <a:srgbClr val="E46962"/>
          </p15:clr>
        </p15:guide>
        <p15:guide id="3" orient="horz" pos="2703">
          <p15:clr>
            <a:srgbClr val="E46962"/>
          </p15:clr>
        </p15:guide>
        <p15:guide id="4" pos="2739">
          <p15:clr>
            <a:srgbClr val="E46962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user slide - v1">
  <p:cSld name="CUSTOM_19"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87"/>
          <p:cNvSpPr/>
          <p:nvPr/>
        </p:nvSpPr>
        <p:spPr>
          <a:xfrm>
            <a:off x="6896100" y="-28575"/>
            <a:ext cx="2247900" cy="5172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45" name="Google Shape;945;p87"/>
          <p:cNvSpPr/>
          <p:nvPr/>
        </p:nvSpPr>
        <p:spPr>
          <a:xfrm>
            <a:off x="566250" y="1377275"/>
            <a:ext cx="7191600" cy="3096600"/>
          </a:xfrm>
          <a:prstGeom prst="round1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87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47" name="Google Shape;947;p87"/>
          <p:cNvSpPr/>
          <p:nvPr>
            <p:ph idx="2" type="pic"/>
          </p:nvPr>
        </p:nvSpPr>
        <p:spPr>
          <a:xfrm>
            <a:off x="868902" y="1672800"/>
            <a:ext cx="1935600" cy="1935600"/>
          </a:xfrm>
          <a:prstGeom prst="ellipse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8" name="Google Shape;948;p87"/>
          <p:cNvSpPr txBox="1"/>
          <p:nvPr>
            <p:ph idx="1" type="body"/>
          </p:nvPr>
        </p:nvSpPr>
        <p:spPr>
          <a:xfrm>
            <a:off x="830275" y="4020248"/>
            <a:ext cx="3857400" cy="321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9" name="Google Shape;949;p87"/>
          <p:cNvSpPr txBox="1"/>
          <p:nvPr>
            <p:ph idx="3" type="subTitle"/>
          </p:nvPr>
        </p:nvSpPr>
        <p:spPr>
          <a:xfrm>
            <a:off x="868900" y="3699252"/>
            <a:ext cx="3857400" cy="321000"/>
          </a:xfrm>
          <a:prstGeom prst="rect">
            <a:avLst/>
          </a:prstGeom>
        </p:spPr>
        <p:txBody>
          <a:bodyPr anchorCtr="0" anchor="ctr" bIns="91425" lIns="0" spcFirstLastPara="1" rIns="91425" wrap="square" tIns="900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osis SemiBold"/>
              <a:buNone/>
              <a:defRPr sz="1400">
                <a:solidFill>
                  <a:schemeClr val="accent5"/>
                </a:solidFill>
                <a:latin typeface="Dosis SemiBold"/>
                <a:ea typeface="Dosis SemiBold"/>
                <a:cs typeface="Dosis SemiBold"/>
                <a:sym typeface="Dosi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Lora SemiBold"/>
              <a:buNone/>
              <a:defRPr>
                <a:latin typeface="Lora SemiBold"/>
                <a:ea typeface="Lora SemiBold"/>
                <a:cs typeface="Lora SemiBold"/>
                <a:sym typeface="Lora SemiBold"/>
              </a:defRPr>
            </a:lvl9pPr>
          </a:lstStyle>
          <a:p/>
        </p:txBody>
      </p:sp>
      <p:sp>
        <p:nvSpPr>
          <p:cNvPr id="950" name="Google Shape;950;p87"/>
          <p:cNvSpPr txBox="1"/>
          <p:nvPr>
            <p:ph idx="4" type="body"/>
          </p:nvPr>
        </p:nvSpPr>
        <p:spPr>
          <a:xfrm>
            <a:off x="3201650" y="1672800"/>
            <a:ext cx="4152900" cy="2274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51" name="Google Shape;951;p87"/>
          <p:cNvSpPr/>
          <p:nvPr/>
        </p:nvSpPr>
        <p:spPr>
          <a:xfrm>
            <a:off x="-1043948" y="-417997"/>
            <a:ext cx="3848510" cy="1136471"/>
          </a:xfrm>
          <a:custGeom>
            <a:rect b="b" l="l" r="r" t="t"/>
            <a:pathLst>
              <a:path extrusionOk="0" h="4475" w="15154">
                <a:moveTo>
                  <a:pt x="12494" y="43"/>
                </a:moveTo>
                <a:lnTo>
                  <a:pt x="12265" y="45"/>
                </a:lnTo>
                <a:lnTo>
                  <a:pt x="12262" y="45"/>
                </a:lnTo>
                <a:lnTo>
                  <a:pt x="12260" y="45"/>
                </a:lnTo>
                <a:lnTo>
                  <a:pt x="12257" y="44"/>
                </a:lnTo>
                <a:lnTo>
                  <a:pt x="12254" y="43"/>
                </a:lnTo>
                <a:lnTo>
                  <a:pt x="12252" y="43"/>
                </a:lnTo>
                <a:lnTo>
                  <a:pt x="12250" y="42"/>
                </a:lnTo>
                <a:lnTo>
                  <a:pt x="12247" y="40"/>
                </a:lnTo>
                <a:lnTo>
                  <a:pt x="12245" y="39"/>
                </a:lnTo>
                <a:lnTo>
                  <a:pt x="12244" y="38"/>
                </a:lnTo>
                <a:lnTo>
                  <a:pt x="12242" y="36"/>
                </a:lnTo>
                <a:lnTo>
                  <a:pt x="12240" y="34"/>
                </a:lnTo>
                <a:lnTo>
                  <a:pt x="12239" y="32"/>
                </a:lnTo>
                <a:lnTo>
                  <a:pt x="12238" y="30"/>
                </a:lnTo>
                <a:lnTo>
                  <a:pt x="12237" y="28"/>
                </a:lnTo>
                <a:lnTo>
                  <a:pt x="12237" y="26"/>
                </a:lnTo>
                <a:lnTo>
                  <a:pt x="12236" y="24"/>
                </a:lnTo>
                <a:lnTo>
                  <a:pt x="12236" y="22"/>
                </a:lnTo>
                <a:lnTo>
                  <a:pt x="12237" y="20"/>
                </a:lnTo>
                <a:lnTo>
                  <a:pt x="12237" y="18"/>
                </a:lnTo>
                <a:lnTo>
                  <a:pt x="12238" y="15"/>
                </a:lnTo>
                <a:lnTo>
                  <a:pt x="12239" y="14"/>
                </a:lnTo>
                <a:lnTo>
                  <a:pt x="12241" y="12"/>
                </a:lnTo>
                <a:lnTo>
                  <a:pt x="12242" y="10"/>
                </a:lnTo>
                <a:lnTo>
                  <a:pt x="12244" y="8"/>
                </a:lnTo>
                <a:lnTo>
                  <a:pt x="12246" y="7"/>
                </a:lnTo>
                <a:lnTo>
                  <a:pt x="12248" y="6"/>
                </a:lnTo>
                <a:lnTo>
                  <a:pt x="12251" y="4"/>
                </a:lnTo>
                <a:lnTo>
                  <a:pt x="12253" y="3"/>
                </a:lnTo>
                <a:lnTo>
                  <a:pt x="12256" y="2"/>
                </a:lnTo>
                <a:lnTo>
                  <a:pt x="12258" y="2"/>
                </a:lnTo>
                <a:lnTo>
                  <a:pt x="12261" y="1"/>
                </a:lnTo>
                <a:lnTo>
                  <a:pt x="12264" y="1"/>
                </a:lnTo>
                <a:lnTo>
                  <a:pt x="12495" y="0"/>
                </a:lnTo>
                <a:lnTo>
                  <a:pt x="12498" y="0"/>
                </a:lnTo>
                <a:lnTo>
                  <a:pt x="12501" y="0"/>
                </a:lnTo>
                <a:lnTo>
                  <a:pt x="12503" y="1"/>
                </a:lnTo>
                <a:lnTo>
                  <a:pt x="12506" y="2"/>
                </a:lnTo>
                <a:lnTo>
                  <a:pt x="12508" y="3"/>
                </a:lnTo>
                <a:lnTo>
                  <a:pt x="12511" y="4"/>
                </a:lnTo>
                <a:lnTo>
                  <a:pt x="12513" y="5"/>
                </a:lnTo>
                <a:lnTo>
                  <a:pt x="12515" y="6"/>
                </a:lnTo>
                <a:lnTo>
                  <a:pt x="12517" y="8"/>
                </a:lnTo>
                <a:lnTo>
                  <a:pt x="12518" y="10"/>
                </a:lnTo>
                <a:lnTo>
                  <a:pt x="12520" y="12"/>
                </a:lnTo>
                <a:lnTo>
                  <a:pt x="12521" y="13"/>
                </a:lnTo>
                <a:lnTo>
                  <a:pt x="12522" y="16"/>
                </a:lnTo>
                <a:lnTo>
                  <a:pt x="12523" y="18"/>
                </a:lnTo>
                <a:lnTo>
                  <a:pt x="12523" y="20"/>
                </a:lnTo>
                <a:lnTo>
                  <a:pt x="12523" y="22"/>
                </a:lnTo>
                <a:lnTo>
                  <a:pt x="12523" y="24"/>
                </a:lnTo>
                <a:lnTo>
                  <a:pt x="12523" y="26"/>
                </a:lnTo>
                <a:lnTo>
                  <a:pt x="12522" y="28"/>
                </a:lnTo>
                <a:lnTo>
                  <a:pt x="12521" y="30"/>
                </a:lnTo>
                <a:lnTo>
                  <a:pt x="12520" y="32"/>
                </a:lnTo>
                <a:lnTo>
                  <a:pt x="12518" y="34"/>
                </a:lnTo>
                <a:lnTo>
                  <a:pt x="12517" y="36"/>
                </a:lnTo>
                <a:lnTo>
                  <a:pt x="12515" y="37"/>
                </a:lnTo>
                <a:lnTo>
                  <a:pt x="12513" y="38"/>
                </a:lnTo>
                <a:lnTo>
                  <a:pt x="12510" y="40"/>
                </a:lnTo>
                <a:lnTo>
                  <a:pt x="12508" y="41"/>
                </a:lnTo>
                <a:lnTo>
                  <a:pt x="12505" y="41"/>
                </a:lnTo>
                <a:lnTo>
                  <a:pt x="12503" y="42"/>
                </a:lnTo>
                <a:lnTo>
                  <a:pt x="12500" y="43"/>
                </a:lnTo>
                <a:lnTo>
                  <a:pt x="12497" y="43"/>
                </a:lnTo>
                <a:lnTo>
                  <a:pt x="12494" y="43"/>
                </a:lnTo>
                <a:moveTo>
                  <a:pt x="12699" y="25"/>
                </a:moveTo>
                <a:lnTo>
                  <a:pt x="12699" y="23"/>
                </a:lnTo>
                <a:lnTo>
                  <a:pt x="12700" y="21"/>
                </a:lnTo>
                <a:lnTo>
                  <a:pt x="12701" y="19"/>
                </a:lnTo>
                <a:lnTo>
                  <a:pt x="12702" y="17"/>
                </a:lnTo>
                <a:lnTo>
                  <a:pt x="12703" y="15"/>
                </a:lnTo>
                <a:lnTo>
                  <a:pt x="12704" y="13"/>
                </a:lnTo>
                <a:lnTo>
                  <a:pt x="12706" y="11"/>
                </a:lnTo>
                <a:lnTo>
                  <a:pt x="12708" y="10"/>
                </a:lnTo>
                <a:lnTo>
                  <a:pt x="12710" y="9"/>
                </a:lnTo>
                <a:lnTo>
                  <a:pt x="12712" y="7"/>
                </a:lnTo>
                <a:lnTo>
                  <a:pt x="12715" y="6"/>
                </a:lnTo>
                <a:lnTo>
                  <a:pt x="12717" y="6"/>
                </a:lnTo>
                <a:lnTo>
                  <a:pt x="12720" y="5"/>
                </a:lnTo>
                <a:lnTo>
                  <a:pt x="12723" y="4"/>
                </a:lnTo>
                <a:lnTo>
                  <a:pt x="12725" y="4"/>
                </a:lnTo>
                <a:lnTo>
                  <a:pt x="12728" y="4"/>
                </a:lnTo>
                <a:lnTo>
                  <a:pt x="12959" y="14"/>
                </a:lnTo>
                <a:lnTo>
                  <a:pt x="12962" y="14"/>
                </a:lnTo>
                <a:lnTo>
                  <a:pt x="12965" y="14"/>
                </a:lnTo>
                <a:lnTo>
                  <a:pt x="12968" y="15"/>
                </a:lnTo>
                <a:lnTo>
                  <a:pt x="12970" y="16"/>
                </a:lnTo>
                <a:lnTo>
                  <a:pt x="12973" y="17"/>
                </a:lnTo>
                <a:lnTo>
                  <a:pt x="12975" y="18"/>
                </a:lnTo>
                <a:lnTo>
                  <a:pt x="12977" y="19"/>
                </a:lnTo>
                <a:lnTo>
                  <a:pt x="12979" y="21"/>
                </a:lnTo>
                <a:lnTo>
                  <a:pt x="12981" y="23"/>
                </a:lnTo>
                <a:lnTo>
                  <a:pt x="12982" y="24"/>
                </a:lnTo>
                <a:lnTo>
                  <a:pt x="12984" y="26"/>
                </a:lnTo>
                <a:lnTo>
                  <a:pt x="12985" y="28"/>
                </a:lnTo>
                <a:lnTo>
                  <a:pt x="12985" y="30"/>
                </a:lnTo>
                <a:lnTo>
                  <a:pt x="12986" y="33"/>
                </a:lnTo>
                <a:lnTo>
                  <a:pt x="12986" y="35"/>
                </a:lnTo>
                <a:lnTo>
                  <a:pt x="12986" y="37"/>
                </a:lnTo>
                <a:lnTo>
                  <a:pt x="12986" y="39"/>
                </a:lnTo>
                <a:lnTo>
                  <a:pt x="12985" y="41"/>
                </a:lnTo>
                <a:lnTo>
                  <a:pt x="12984" y="43"/>
                </a:lnTo>
                <a:lnTo>
                  <a:pt x="12983" y="45"/>
                </a:lnTo>
                <a:lnTo>
                  <a:pt x="12982" y="47"/>
                </a:lnTo>
                <a:lnTo>
                  <a:pt x="12980" y="49"/>
                </a:lnTo>
                <a:lnTo>
                  <a:pt x="12978" y="50"/>
                </a:lnTo>
                <a:lnTo>
                  <a:pt x="12976" y="52"/>
                </a:lnTo>
                <a:lnTo>
                  <a:pt x="12974" y="53"/>
                </a:lnTo>
                <a:lnTo>
                  <a:pt x="12972" y="54"/>
                </a:lnTo>
                <a:lnTo>
                  <a:pt x="12969" y="55"/>
                </a:lnTo>
                <a:lnTo>
                  <a:pt x="12967" y="56"/>
                </a:lnTo>
                <a:lnTo>
                  <a:pt x="12964" y="57"/>
                </a:lnTo>
                <a:lnTo>
                  <a:pt x="12961" y="57"/>
                </a:lnTo>
                <a:lnTo>
                  <a:pt x="12958" y="57"/>
                </a:lnTo>
                <a:lnTo>
                  <a:pt x="12955" y="57"/>
                </a:lnTo>
                <a:lnTo>
                  <a:pt x="12726" y="48"/>
                </a:lnTo>
                <a:lnTo>
                  <a:pt x="12723" y="48"/>
                </a:lnTo>
                <a:lnTo>
                  <a:pt x="12720" y="47"/>
                </a:lnTo>
                <a:lnTo>
                  <a:pt x="12718" y="47"/>
                </a:lnTo>
                <a:lnTo>
                  <a:pt x="12715" y="46"/>
                </a:lnTo>
                <a:lnTo>
                  <a:pt x="12713" y="45"/>
                </a:lnTo>
                <a:lnTo>
                  <a:pt x="12710" y="43"/>
                </a:lnTo>
                <a:lnTo>
                  <a:pt x="12708" y="42"/>
                </a:lnTo>
                <a:lnTo>
                  <a:pt x="12706" y="41"/>
                </a:lnTo>
                <a:lnTo>
                  <a:pt x="12705" y="39"/>
                </a:lnTo>
                <a:lnTo>
                  <a:pt x="12703" y="37"/>
                </a:lnTo>
                <a:lnTo>
                  <a:pt x="12702" y="35"/>
                </a:lnTo>
                <a:lnTo>
                  <a:pt x="12701" y="34"/>
                </a:lnTo>
                <a:lnTo>
                  <a:pt x="12700" y="31"/>
                </a:lnTo>
                <a:lnTo>
                  <a:pt x="12699" y="29"/>
                </a:lnTo>
                <a:lnTo>
                  <a:pt x="12699" y="27"/>
                </a:lnTo>
                <a:lnTo>
                  <a:pt x="12699" y="25"/>
                </a:lnTo>
                <a:moveTo>
                  <a:pt x="12060" y="29"/>
                </a:moveTo>
                <a:lnTo>
                  <a:pt x="12060" y="31"/>
                </a:lnTo>
                <a:lnTo>
                  <a:pt x="12060" y="33"/>
                </a:lnTo>
                <a:lnTo>
                  <a:pt x="12059" y="35"/>
                </a:lnTo>
                <a:lnTo>
                  <a:pt x="12059" y="38"/>
                </a:lnTo>
                <a:lnTo>
                  <a:pt x="12058" y="39"/>
                </a:lnTo>
                <a:lnTo>
                  <a:pt x="12056" y="41"/>
                </a:lnTo>
                <a:lnTo>
                  <a:pt x="12055" y="43"/>
                </a:lnTo>
                <a:lnTo>
                  <a:pt x="12053" y="45"/>
                </a:lnTo>
                <a:lnTo>
                  <a:pt x="12051" y="46"/>
                </a:lnTo>
                <a:lnTo>
                  <a:pt x="12049" y="47"/>
                </a:lnTo>
                <a:lnTo>
                  <a:pt x="12047" y="49"/>
                </a:lnTo>
                <a:lnTo>
                  <a:pt x="12044" y="50"/>
                </a:lnTo>
                <a:lnTo>
                  <a:pt x="12042" y="51"/>
                </a:lnTo>
                <a:lnTo>
                  <a:pt x="12039" y="51"/>
                </a:lnTo>
                <a:lnTo>
                  <a:pt x="12036" y="52"/>
                </a:lnTo>
                <a:lnTo>
                  <a:pt x="12033" y="52"/>
                </a:lnTo>
                <a:lnTo>
                  <a:pt x="11805" y="66"/>
                </a:lnTo>
                <a:lnTo>
                  <a:pt x="11802" y="66"/>
                </a:lnTo>
                <a:lnTo>
                  <a:pt x="11799" y="66"/>
                </a:lnTo>
                <a:lnTo>
                  <a:pt x="11797" y="66"/>
                </a:lnTo>
                <a:lnTo>
                  <a:pt x="11794" y="65"/>
                </a:lnTo>
                <a:lnTo>
                  <a:pt x="11791" y="64"/>
                </a:lnTo>
                <a:lnTo>
                  <a:pt x="11789" y="63"/>
                </a:lnTo>
                <a:lnTo>
                  <a:pt x="11786" y="62"/>
                </a:lnTo>
                <a:lnTo>
                  <a:pt x="11784" y="61"/>
                </a:lnTo>
                <a:lnTo>
                  <a:pt x="11782" y="59"/>
                </a:lnTo>
                <a:lnTo>
                  <a:pt x="11780" y="58"/>
                </a:lnTo>
                <a:lnTo>
                  <a:pt x="11779" y="56"/>
                </a:lnTo>
                <a:lnTo>
                  <a:pt x="11777" y="54"/>
                </a:lnTo>
                <a:lnTo>
                  <a:pt x="11776" y="52"/>
                </a:lnTo>
                <a:lnTo>
                  <a:pt x="11775" y="50"/>
                </a:lnTo>
                <a:lnTo>
                  <a:pt x="11775" y="48"/>
                </a:lnTo>
                <a:lnTo>
                  <a:pt x="11774" y="46"/>
                </a:lnTo>
                <a:lnTo>
                  <a:pt x="11774" y="44"/>
                </a:lnTo>
                <a:lnTo>
                  <a:pt x="11774" y="42"/>
                </a:lnTo>
                <a:lnTo>
                  <a:pt x="11775" y="39"/>
                </a:lnTo>
                <a:lnTo>
                  <a:pt x="11775" y="37"/>
                </a:lnTo>
                <a:lnTo>
                  <a:pt x="11776" y="36"/>
                </a:lnTo>
                <a:lnTo>
                  <a:pt x="11777" y="34"/>
                </a:lnTo>
                <a:lnTo>
                  <a:pt x="11779" y="32"/>
                </a:lnTo>
                <a:lnTo>
                  <a:pt x="11780" y="30"/>
                </a:lnTo>
                <a:lnTo>
                  <a:pt x="11782" y="29"/>
                </a:lnTo>
                <a:lnTo>
                  <a:pt x="11784" y="27"/>
                </a:lnTo>
                <a:lnTo>
                  <a:pt x="11786" y="26"/>
                </a:lnTo>
                <a:lnTo>
                  <a:pt x="11789" y="25"/>
                </a:lnTo>
                <a:lnTo>
                  <a:pt x="11791" y="24"/>
                </a:lnTo>
                <a:lnTo>
                  <a:pt x="11794" y="23"/>
                </a:lnTo>
                <a:lnTo>
                  <a:pt x="11796" y="22"/>
                </a:lnTo>
                <a:lnTo>
                  <a:pt x="11799" y="22"/>
                </a:lnTo>
                <a:lnTo>
                  <a:pt x="12030" y="9"/>
                </a:lnTo>
                <a:lnTo>
                  <a:pt x="12033" y="9"/>
                </a:lnTo>
                <a:lnTo>
                  <a:pt x="12036" y="9"/>
                </a:lnTo>
                <a:lnTo>
                  <a:pt x="12038" y="9"/>
                </a:lnTo>
                <a:lnTo>
                  <a:pt x="12041" y="10"/>
                </a:lnTo>
                <a:lnTo>
                  <a:pt x="12044" y="11"/>
                </a:lnTo>
                <a:lnTo>
                  <a:pt x="12046" y="12"/>
                </a:lnTo>
                <a:lnTo>
                  <a:pt x="12048" y="13"/>
                </a:lnTo>
                <a:lnTo>
                  <a:pt x="12050" y="14"/>
                </a:lnTo>
                <a:lnTo>
                  <a:pt x="12052" y="16"/>
                </a:lnTo>
                <a:lnTo>
                  <a:pt x="12054" y="17"/>
                </a:lnTo>
                <a:lnTo>
                  <a:pt x="12056" y="19"/>
                </a:lnTo>
                <a:lnTo>
                  <a:pt x="12057" y="21"/>
                </a:lnTo>
                <a:lnTo>
                  <a:pt x="12058" y="23"/>
                </a:lnTo>
                <a:lnTo>
                  <a:pt x="12059" y="25"/>
                </a:lnTo>
                <a:lnTo>
                  <a:pt x="12060" y="27"/>
                </a:lnTo>
                <a:lnTo>
                  <a:pt x="12060" y="29"/>
                </a:lnTo>
                <a:moveTo>
                  <a:pt x="13160" y="48"/>
                </a:moveTo>
                <a:lnTo>
                  <a:pt x="13160" y="46"/>
                </a:lnTo>
                <a:lnTo>
                  <a:pt x="13161" y="44"/>
                </a:lnTo>
                <a:lnTo>
                  <a:pt x="13162" y="42"/>
                </a:lnTo>
                <a:lnTo>
                  <a:pt x="13163" y="40"/>
                </a:lnTo>
                <a:lnTo>
                  <a:pt x="13165" y="38"/>
                </a:lnTo>
                <a:lnTo>
                  <a:pt x="13166" y="36"/>
                </a:lnTo>
                <a:lnTo>
                  <a:pt x="13168" y="35"/>
                </a:lnTo>
                <a:lnTo>
                  <a:pt x="13170" y="33"/>
                </a:lnTo>
                <a:lnTo>
                  <a:pt x="13172" y="32"/>
                </a:lnTo>
                <a:lnTo>
                  <a:pt x="13175" y="31"/>
                </a:lnTo>
                <a:lnTo>
                  <a:pt x="13177" y="30"/>
                </a:lnTo>
                <a:lnTo>
                  <a:pt x="13180" y="29"/>
                </a:lnTo>
                <a:lnTo>
                  <a:pt x="13182" y="28"/>
                </a:lnTo>
                <a:lnTo>
                  <a:pt x="13185" y="28"/>
                </a:lnTo>
                <a:lnTo>
                  <a:pt x="13188" y="28"/>
                </a:lnTo>
                <a:lnTo>
                  <a:pt x="13191" y="28"/>
                </a:lnTo>
                <a:lnTo>
                  <a:pt x="13423" y="47"/>
                </a:lnTo>
                <a:lnTo>
                  <a:pt x="13426" y="47"/>
                </a:lnTo>
                <a:lnTo>
                  <a:pt x="13429" y="48"/>
                </a:lnTo>
                <a:lnTo>
                  <a:pt x="13432" y="49"/>
                </a:lnTo>
                <a:lnTo>
                  <a:pt x="13434" y="49"/>
                </a:lnTo>
                <a:lnTo>
                  <a:pt x="13436" y="51"/>
                </a:lnTo>
                <a:lnTo>
                  <a:pt x="13439" y="52"/>
                </a:lnTo>
                <a:lnTo>
                  <a:pt x="13441" y="53"/>
                </a:lnTo>
                <a:lnTo>
                  <a:pt x="13442" y="55"/>
                </a:lnTo>
                <a:lnTo>
                  <a:pt x="13444" y="57"/>
                </a:lnTo>
                <a:lnTo>
                  <a:pt x="13445" y="58"/>
                </a:lnTo>
                <a:lnTo>
                  <a:pt x="13446" y="60"/>
                </a:lnTo>
                <a:lnTo>
                  <a:pt x="13447" y="62"/>
                </a:lnTo>
                <a:lnTo>
                  <a:pt x="13448" y="64"/>
                </a:lnTo>
                <a:lnTo>
                  <a:pt x="13448" y="67"/>
                </a:lnTo>
                <a:lnTo>
                  <a:pt x="13448" y="69"/>
                </a:lnTo>
                <a:lnTo>
                  <a:pt x="13448" y="71"/>
                </a:lnTo>
                <a:lnTo>
                  <a:pt x="13448" y="73"/>
                </a:lnTo>
                <a:lnTo>
                  <a:pt x="13447" y="75"/>
                </a:lnTo>
                <a:lnTo>
                  <a:pt x="13446" y="77"/>
                </a:lnTo>
                <a:lnTo>
                  <a:pt x="13445" y="79"/>
                </a:lnTo>
                <a:lnTo>
                  <a:pt x="13443" y="81"/>
                </a:lnTo>
                <a:lnTo>
                  <a:pt x="13441" y="83"/>
                </a:lnTo>
                <a:lnTo>
                  <a:pt x="13439" y="84"/>
                </a:lnTo>
                <a:lnTo>
                  <a:pt x="13437" y="86"/>
                </a:lnTo>
                <a:lnTo>
                  <a:pt x="13435" y="87"/>
                </a:lnTo>
                <a:lnTo>
                  <a:pt x="13433" y="88"/>
                </a:lnTo>
                <a:lnTo>
                  <a:pt x="13430" y="89"/>
                </a:lnTo>
                <a:lnTo>
                  <a:pt x="13428" y="90"/>
                </a:lnTo>
                <a:lnTo>
                  <a:pt x="13425" y="90"/>
                </a:lnTo>
                <a:lnTo>
                  <a:pt x="13422" y="90"/>
                </a:lnTo>
                <a:lnTo>
                  <a:pt x="13419" y="90"/>
                </a:lnTo>
                <a:lnTo>
                  <a:pt x="13416" y="90"/>
                </a:lnTo>
                <a:lnTo>
                  <a:pt x="13186" y="71"/>
                </a:lnTo>
                <a:lnTo>
                  <a:pt x="13183" y="71"/>
                </a:lnTo>
                <a:lnTo>
                  <a:pt x="13180" y="70"/>
                </a:lnTo>
                <a:lnTo>
                  <a:pt x="13178" y="69"/>
                </a:lnTo>
                <a:lnTo>
                  <a:pt x="13175" y="69"/>
                </a:lnTo>
                <a:lnTo>
                  <a:pt x="13173" y="67"/>
                </a:lnTo>
                <a:lnTo>
                  <a:pt x="13170" y="66"/>
                </a:lnTo>
                <a:lnTo>
                  <a:pt x="13168" y="65"/>
                </a:lnTo>
                <a:lnTo>
                  <a:pt x="13166" y="63"/>
                </a:lnTo>
                <a:lnTo>
                  <a:pt x="13165" y="62"/>
                </a:lnTo>
                <a:lnTo>
                  <a:pt x="13163" y="60"/>
                </a:lnTo>
                <a:lnTo>
                  <a:pt x="13162" y="58"/>
                </a:lnTo>
                <a:lnTo>
                  <a:pt x="13161" y="56"/>
                </a:lnTo>
                <a:lnTo>
                  <a:pt x="13160" y="54"/>
                </a:lnTo>
                <a:lnTo>
                  <a:pt x="13160" y="52"/>
                </a:lnTo>
                <a:lnTo>
                  <a:pt x="13160" y="50"/>
                </a:lnTo>
                <a:lnTo>
                  <a:pt x="13160" y="48"/>
                </a:lnTo>
                <a:moveTo>
                  <a:pt x="11599" y="62"/>
                </a:moveTo>
                <a:lnTo>
                  <a:pt x="11599" y="64"/>
                </a:lnTo>
                <a:lnTo>
                  <a:pt x="11599" y="66"/>
                </a:lnTo>
                <a:lnTo>
                  <a:pt x="11599" y="69"/>
                </a:lnTo>
                <a:lnTo>
                  <a:pt x="11598" y="71"/>
                </a:lnTo>
                <a:lnTo>
                  <a:pt x="11598" y="73"/>
                </a:lnTo>
                <a:lnTo>
                  <a:pt x="11596" y="75"/>
                </a:lnTo>
                <a:lnTo>
                  <a:pt x="11595" y="76"/>
                </a:lnTo>
                <a:lnTo>
                  <a:pt x="11594" y="78"/>
                </a:lnTo>
                <a:lnTo>
                  <a:pt x="11592" y="80"/>
                </a:lnTo>
                <a:lnTo>
                  <a:pt x="11590" y="81"/>
                </a:lnTo>
                <a:lnTo>
                  <a:pt x="11588" y="82"/>
                </a:lnTo>
                <a:lnTo>
                  <a:pt x="11586" y="83"/>
                </a:lnTo>
                <a:lnTo>
                  <a:pt x="11583" y="84"/>
                </a:lnTo>
                <a:lnTo>
                  <a:pt x="11581" y="85"/>
                </a:lnTo>
                <a:lnTo>
                  <a:pt x="11578" y="86"/>
                </a:lnTo>
                <a:lnTo>
                  <a:pt x="11575" y="86"/>
                </a:lnTo>
                <a:lnTo>
                  <a:pt x="11348" y="114"/>
                </a:lnTo>
                <a:lnTo>
                  <a:pt x="11345" y="114"/>
                </a:lnTo>
                <a:lnTo>
                  <a:pt x="11342" y="114"/>
                </a:lnTo>
                <a:lnTo>
                  <a:pt x="11340" y="114"/>
                </a:lnTo>
                <a:lnTo>
                  <a:pt x="11337" y="114"/>
                </a:lnTo>
                <a:lnTo>
                  <a:pt x="11334" y="113"/>
                </a:lnTo>
                <a:lnTo>
                  <a:pt x="11332" y="112"/>
                </a:lnTo>
                <a:lnTo>
                  <a:pt x="11329" y="111"/>
                </a:lnTo>
                <a:lnTo>
                  <a:pt x="11327" y="110"/>
                </a:lnTo>
                <a:lnTo>
                  <a:pt x="11325" y="109"/>
                </a:lnTo>
                <a:lnTo>
                  <a:pt x="11323" y="107"/>
                </a:lnTo>
                <a:lnTo>
                  <a:pt x="11321" y="106"/>
                </a:lnTo>
                <a:lnTo>
                  <a:pt x="11319" y="104"/>
                </a:lnTo>
                <a:lnTo>
                  <a:pt x="11318" y="102"/>
                </a:lnTo>
                <a:lnTo>
                  <a:pt x="11317" y="100"/>
                </a:lnTo>
                <a:lnTo>
                  <a:pt x="11316" y="98"/>
                </a:lnTo>
                <a:lnTo>
                  <a:pt x="11315" y="96"/>
                </a:lnTo>
                <a:lnTo>
                  <a:pt x="11315" y="94"/>
                </a:lnTo>
                <a:lnTo>
                  <a:pt x="11315" y="92"/>
                </a:lnTo>
                <a:lnTo>
                  <a:pt x="11315" y="89"/>
                </a:lnTo>
                <a:lnTo>
                  <a:pt x="11315" y="87"/>
                </a:lnTo>
                <a:lnTo>
                  <a:pt x="11316" y="85"/>
                </a:lnTo>
                <a:lnTo>
                  <a:pt x="11317" y="83"/>
                </a:lnTo>
                <a:lnTo>
                  <a:pt x="11318" y="81"/>
                </a:lnTo>
                <a:lnTo>
                  <a:pt x="11320" y="80"/>
                </a:lnTo>
                <a:lnTo>
                  <a:pt x="11321" y="78"/>
                </a:lnTo>
                <a:lnTo>
                  <a:pt x="11323" y="77"/>
                </a:lnTo>
                <a:lnTo>
                  <a:pt x="11325" y="75"/>
                </a:lnTo>
                <a:lnTo>
                  <a:pt x="11327" y="74"/>
                </a:lnTo>
                <a:lnTo>
                  <a:pt x="11330" y="73"/>
                </a:lnTo>
                <a:lnTo>
                  <a:pt x="11333" y="72"/>
                </a:lnTo>
                <a:lnTo>
                  <a:pt x="11335" y="71"/>
                </a:lnTo>
                <a:lnTo>
                  <a:pt x="11338" y="71"/>
                </a:lnTo>
                <a:lnTo>
                  <a:pt x="11567" y="43"/>
                </a:lnTo>
                <a:lnTo>
                  <a:pt x="11570" y="43"/>
                </a:lnTo>
                <a:lnTo>
                  <a:pt x="11573" y="43"/>
                </a:lnTo>
                <a:lnTo>
                  <a:pt x="11576" y="43"/>
                </a:lnTo>
                <a:lnTo>
                  <a:pt x="11579" y="44"/>
                </a:lnTo>
                <a:lnTo>
                  <a:pt x="11581" y="45"/>
                </a:lnTo>
                <a:lnTo>
                  <a:pt x="11584" y="45"/>
                </a:lnTo>
                <a:lnTo>
                  <a:pt x="11586" y="46"/>
                </a:lnTo>
                <a:lnTo>
                  <a:pt x="11588" y="48"/>
                </a:lnTo>
                <a:lnTo>
                  <a:pt x="11591" y="49"/>
                </a:lnTo>
                <a:lnTo>
                  <a:pt x="11592" y="50"/>
                </a:lnTo>
                <a:lnTo>
                  <a:pt x="11594" y="52"/>
                </a:lnTo>
                <a:lnTo>
                  <a:pt x="11596" y="54"/>
                </a:lnTo>
                <a:lnTo>
                  <a:pt x="11597" y="56"/>
                </a:lnTo>
                <a:lnTo>
                  <a:pt x="11598" y="58"/>
                </a:lnTo>
                <a:lnTo>
                  <a:pt x="11599" y="60"/>
                </a:lnTo>
                <a:lnTo>
                  <a:pt x="11599" y="62"/>
                </a:lnTo>
                <a:moveTo>
                  <a:pt x="13619" y="88"/>
                </a:moveTo>
                <a:lnTo>
                  <a:pt x="13620" y="86"/>
                </a:lnTo>
                <a:lnTo>
                  <a:pt x="13620" y="84"/>
                </a:lnTo>
                <a:lnTo>
                  <a:pt x="13622" y="82"/>
                </a:lnTo>
                <a:lnTo>
                  <a:pt x="13623" y="80"/>
                </a:lnTo>
                <a:lnTo>
                  <a:pt x="13624" y="78"/>
                </a:lnTo>
                <a:lnTo>
                  <a:pt x="13626" y="76"/>
                </a:lnTo>
                <a:lnTo>
                  <a:pt x="13628" y="75"/>
                </a:lnTo>
                <a:lnTo>
                  <a:pt x="13630" y="74"/>
                </a:lnTo>
                <a:lnTo>
                  <a:pt x="13633" y="73"/>
                </a:lnTo>
                <a:lnTo>
                  <a:pt x="13635" y="72"/>
                </a:lnTo>
                <a:lnTo>
                  <a:pt x="13637" y="71"/>
                </a:lnTo>
                <a:lnTo>
                  <a:pt x="13640" y="70"/>
                </a:lnTo>
                <a:lnTo>
                  <a:pt x="13643" y="70"/>
                </a:lnTo>
                <a:lnTo>
                  <a:pt x="13646" y="70"/>
                </a:lnTo>
                <a:lnTo>
                  <a:pt x="13648" y="70"/>
                </a:lnTo>
                <a:lnTo>
                  <a:pt x="13651" y="70"/>
                </a:lnTo>
                <a:lnTo>
                  <a:pt x="13885" y="97"/>
                </a:lnTo>
                <a:lnTo>
                  <a:pt x="13888" y="97"/>
                </a:lnTo>
                <a:lnTo>
                  <a:pt x="13891" y="98"/>
                </a:lnTo>
                <a:lnTo>
                  <a:pt x="13893" y="99"/>
                </a:lnTo>
                <a:lnTo>
                  <a:pt x="13896" y="100"/>
                </a:lnTo>
                <a:lnTo>
                  <a:pt x="13898" y="101"/>
                </a:lnTo>
                <a:lnTo>
                  <a:pt x="13900" y="103"/>
                </a:lnTo>
                <a:lnTo>
                  <a:pt x="13902" y="104"/>
                </a:lnTo>
                <a:lnTo>
                  <a:pt x="13904" y="106"/>
                </a:lnTo>
                <a:lnTo>
                  <a:pt x="13905" y="108"/>
                </a:lnTo>
                <a:lnTo>
                  <a:pt x="13907" y="110"/>
                </a:lnTo>
                <a:lnTo>
                  <a:pt x="13908" y="112"/>
                </a:lnTo>
                <a:lnTo>
                  <a:pt x="13908" y="114"/>
                </a:lnTo>
                <a:lnTo>
                  <a:pt x="13909" y="116"/>
                </a:lnTo>
                <a:lnTo>
                  <a:pt x="13909" y="118"/>
                </a:lnTo>
                <a:lnTo>
                  <a:pt x="13909" y="120"/>
                </a:lnTo>
                <a:lnTo>
                  <a:pt x="13909" y="122"/>
                </a:lnTo>
                <a:lnTo>
                  <a:pt x="13908" y="124"/>
                </a:lnTo>
                <a:lnTo>
                  <a:pt x="13907" y="126"/>
                </a:lnTo>
                <a:lnTo>
                  <a:pt x="13906" y="128"/>
                </a:lnTo>
                <a:lnTo>
                  <a:pt x="13905" y="130"/>
                </a:lnTo>
                <a:lnTo>
                  <a:pt x="13903" y="132"/>
                </a:lnTo>
                <a:lnTo>
                  <a:pt x="13901" y="133"/>
                </a:lnTo>
                <a:lnTo>
                  <a:pt x="13899" y="135"/>
                </a:lnTo>
                <a:lnTo>
                  <a:pt x="13897" y="136"/>
                </a:lnTo>
                <a:lnTo>
                  <a:pt x="13895" y="137"/>
                </a:lnTo>
                <a:lnTo>
                  <a:pt x="13892" y="138"/>
                </a:lnTo>
                <a:lnTo>
                  <a:pt x="13890" y="139"/>
                </a:lnTo>
                <a:lnTo>
                  <a:pt x="13887" y="140"/>
                </a:lnTo>
                <a:lnTo>
                  <a:pt x="13884" y="140"/>
                </a:lnTo>
                <a:lnTo>
                  <a:pt x="13882" y="140"/>
                </a:lnTo>
                <a:lnTo>
                  <a:pt x="13879" y="140"/>
                </a:lnTo>
                <a:lnTo>
                  <a:pt x="13876" y="140"/>
                </a:lnTo>
                <a:lnTo>
                  <a:pt x="13643" y="113"/>
                </a:lnTo>
                <a:lnTo>
                  <a:pt x="13640" y="112"/>
                </a:lnTo>
                <a:lnTo>
                  <a:pt x="13637" y="112"/>
                </a:lnTo>
                <a:lnTo>
                  <a:pt x="13635" y="111"/>
                </a:lnTo>
                <a:lnTo>
                  <a:pt x="13632" y="110"/>
                </a:lnTo>
                <a:lnTo>
                  <a:pt x="13630" y="109"/>
                </a:lnTo>
                <a:lnTo>
                  <a:pt x="13628" y="107"/>
                </a:lnTo>
                <a:lnTo>
                  <a:pt x="13626" y="106"/>
                </a:lnTo>
                <a:lnTo>
                  <a:pt x="13624" y="104"/>
                </a:lnTo>
                <a:lnTo>
                  <a:pt x="13623" y="102"/>
                </a:lnTo>
                <a:lnTo>
                  <a:pt x="13622" y="101"/>
                </a:lnTo>
                <a:lnTo>
                  <a:pt x="13621" y="99"/>
                </a:lnTo>
                <a:lnTo>
                  <a:pt x="13620" y="97"/>
                </a:lnTo>
                <a:lnTo>
                  <a:pt x="13619" y="95"/>
                </a:lnTo>
                <a:lnTo>
                  <a:pt x="13619" y="92"/>
                </a:lnTo>
                <a:lnTo>
                  <a:pt x="13619" y="90"/>
                </a:lnTo>
                <a:lnTo>
                  <a:pt x="13619" y="88"/>
                </a:lnTo>
                <a:moveTo>
                  <a:pt x="11144" y="123"/>
                </a:moveTo>
                <a:lnTo>
                  <a:pt x="11145" y="125"/>
                </a:lnTo>
                <a:lnTo>
                  <a:pt x="11145" y="127"/>
                </a:lnTo>
                <a:lnTo>
                  <a:pt x="11145" y="129"/>
                </a:lnTo>
                <a:lnTo>
                  <a:pt x="11144" y="131"/>
                </a:lnTo>
                <a:lnTo>
                  <a:pt x="11144" y="133"/>
                </a:lnTo>
                <a:lnTo>
                  <a:pt x="11143" y="135"/>
                </a:lnTo>
                <a:lnTo>
                  <a:pt x="11142" y="137"/>
                </a:lnTo>
                <a:lnTo>
                  <a:pt x="11140" y="139"/>
                </a:lnTo>
                <a:lnTo>
                  <a:pt x="11139" y="141"/>
                </a:lnTo>
                <a:lnTo>
                  <a:pt x="11137" y="142"/>
                </a:lnTo>
                <a:lnTo>
                  <a:pt x="11135" y="144"/>
                </a:lnTo>
                <a:lnTo>
                  <a:pt x="11133" y="145"/>
                </a:lnTo>
                <a:lnTo>
                  <a:pt x="11130" y="146"/>
                </a:lnTo>
                <a:lnTo>
                  <a:pt x="11128" y="147"/>
                </a:lnTo>
                <a:lnTo>
                  <a:pt x="11125" y="148"/>
                </a:lnTo>
                <a:lnTo>
                  <a:pt x="11122" y="149"/>
                </a:lnTo>
                <a:lnTo>
                  <a:pt x="10898" y="192"/>
                </a:lnTo>
                <a:lnTo>
                  <a:pt x="10895" y="192"/>
                </a:lnTo>
                <a:lnTo>
                  <a:pt x="10893" y="193"/>
                </a:lnTo>
                <a:lnTo>
                  <a:pt x="10890" y="193"/>
                </a:lnTo>
                <a:lnTo>
                  <a:pt x="10887" y="192"/>
                </a:lnTo>
                <a:lnTo>
                  <a:pt x="10885" y="192"/>
                </a:lnTo>
                <a:lnTo>
                  <a:pt x="10882" y="191"/>
                </a:lnTo>
                <a:lnTo>
                  <a:pt x="10879" y="191"/>
                </a:lnTo>
                <a:lnTo>
                  <a:pt x="10877" y="190"/>
                </a:lnTo>
                <a:lnTo>
                  <a:pt x="10875" y="189"/>
                </a:lnTo>
                <a:lnTo>
                  <a:pt x="10873" y="187"/>
                </a:lnTo>
                <a:lnTo>
                  <a:pt x="10871" y="186"/>
                </a:lnTo>
                <a:lnTo>
                  <a:pt x="10869" y="184"/>
                </a:lnTo>
                <a:lnTo>
                  <a:pt x="10867" y="183"/>
                </a:lnTo>
                <a:lnTo>
                  <a:pt x="10866" y="181"/>
                </a:lnTo>
                <a:lnTo>
                  <a:pt x="10864" y="179"/>
                </a:lnTo>
                <a:lnTo>
                  <a:pt x="10863" y="177"/>
                </a:lnTo>
                <a:lnTo>
                  <a:pt x="10863" y="175"/>
                </a:lnTo>
                <a:lnTo>
                  <a:pt x="10862" y="172"/>
                </a:lnTo>
                <a:lnTo>
                  <a:pt x="10862" y="170"/>
                </a:lnTo>
                <a:lnTo>
                  <a:pt x="10863" y="168"/>
                </a:lnTo>
                <a:lnTo>
                  <a:pt x="10863" y="166"/>
                </a:lnTo>
                <a:lnTo>
                  <a:pt x="10864" y="164"/>
                </a:lnTo>
                <a:lnTo>
                  <a:pt x="10865" y="162"/>
                </a:lnTo>
                <a:lnTo>
                  <a:pt x="10866" y="160"/>
                </a:lnTo>
                <a:lnTo>
                  <a:pt x="10868" y="158"/>
                </a:lnTo>
                <a:lnTo>
                  <a:pt x="10869" y="157"/>
                </a:lnTo>
                <a:lnTo>
                  <a:pt x="10871" y="155"/>
                </a:lnTo>
                <a:lnTo>
                  <a:pt x="10873" y="154"/>
                </a:lnTo>
                <a:lnTo>
                  <a:pt x="10876" y="153"/>
                </a:lnTo>
                <a:lnTo>
                  <a:pt x="10878" y="151"/>
                </a:lnTo>
                <a:lnTo>
                  <a:pt x="10881" y="151"/>
                </a:lnTo>
                <a:lnTo>
                  <a:pt x="10883" y="150"/>
                </a:lnTo>
                <a:lnTo>
                  <a:pt x="11110" y="106"/>
                </a:lnTo>
                <a:lnTo>
                  <a:pt x="11113" y="106"/>
                </a:lnTo>
                <a:lnTo>
                  <a:pt x="11116" y="106"/>
                </a:lnTo>
                <a:lnTo>
                  <a:pt x="11119" y="106"/>
                </a:lnTo>
                <a:lnTo>
                  <a:pt x="11121" y="106"/>
                </a:lnTo>
                <a:lnTo>
                  <a:pt x="11124" y="107"/>
                </a:lnTo>
                <a:lnTo>
                  <a:pt x="11127" y="107"/>
                </a:lnTo>
                <a:lnTo>
                  <a:pt x="11129" y="108"/>
                </a:lnTo>
                <a:lnTo>
                  <a:pt x="11131" y="109"/>
                </a:lnTo>
                <a:lnTo>
                  <a:pt x="11134" y="110"/>
                </a:lnTo>
                <a:lnTo>
                  <a:pt x="11136" y="112"/>
                </a:lnTo>
                <a:lnTo>
                  <a:pt x="11138" y="113"/>
                </a:lnTo>
                <a:lnTo>
                  <a:pt x="11139" y="115"/>
                </a:lnTo>
                <a:lnTo>
                  <a:pt x="11141" y="117"/>
                </a:lnTo>
                <a:lnTo>
                  <a:pt x="11142" y="119"/>
                </a:lnTo>
                <a:lnTo>
                  <a:pt x="11143" y="121"/>
                </a:lnTo>
                <a:lnTo>
                  <a:pt x="11144" y="123"/>
                </a:lnTo>
                <a:moveTo>
                  <a:pt x="14076" y="145"/>
                </a:moveTo>
                <a:lnTo>
                  <a:pt x="14077" y="143"/>
                </a:lnTo>
                <a:lnTo>
                  <a:pt x="14078" y="141"/>
                </a:lnTo>
                <a:lnTo>
                  <a:pt x="14079" y="139"/>
                </a:lnTo>
                <a:lnTo>
                  <a:pt x="14080" y="137"/>
                </a:lnTo>
                <a:lnTo>
                  <a:pt x="14082" y="135"/>
                </a:lnTo>
                <a:lnTo>
                  <a:pt x="14084" y="134"/>
                </a:lnTo>
                <a:lnTo>
                  <a:pt x="14086" y="132"/>
                </a:lnTo>
                <a:lnTo>
                  <a:pt x="14088" y="131"/>
                </a:lnTo>
                <a:lnTo>
                  <a:pt x="14090" y="130"/>
                </a:lnTo>
                <a:lnTo>
                  <a:pt x="14093" y="129"/>
                </a:lnTo>
                <a:lnTo>
                  <a:pt x="14095" y="128"/>
                </a:lnTo>
                <a:lnTo>
                  <a:pt x="14098" y="128"/>
                </a:lnTo>
                <a:lnTo>
                  <a:pt x="14101" y="127"/>
                </a:lnTo>
                <a:lnTo>
                  <a:pt x="14103" y="127"/>
                </a:lnTo>
                <a:lnTo>
                  <a:pt x="14106" y="128"/>
                </a:lnTo>
                <a:lnTo>
                  <a:pt x="14109" y="128"/>
                </a:lnTo>
                <a:lnTo>
                  <a:pt x="14338" y="162"/>
                </a:lnTo>
                <a:lnTo>
                  <a:pt x="14341" y="162"/>
                </a:lnTo>
                <a:lnTo>
                  <a:pt x="14343" y="163"/>
                </a:lnTo>
                <a:lnTo>
                  <a:pt x="14346" y="164"/>
                </a:lnTo>
                <a:lnTo>
                  <a:pt x="14348" y="165"/>
                </a:lnTo>
                <a:lnTo>
                  <a:pt x="14350" y="166"/>
                </a:lnTo>
                <a:lnTo>
                  <a:pt x="14352" y="168"/>
                </a:lnTo>
                <a:lnTo>
                  <a:pt x="14354" y="169"/>
                </a:lnTo>
                <a:lnTo>
                  <a:pt x="14356" y="171"/>
                </a:lnTo>
                <a:lnTo>
                  <a:pt x="14357" y="173"/>
                </a:lnTo>
                <a:lnTo>
                  <a:pt x="14358" y="175"/>
                </a:lnTo>
                <a:lnTo>
                  <a:pt x="14359" y="176"/>
                </a:lnTo>
                <a:lnTo>
                  <a:pt x="14360" y="178"/>
                </a:lnTo>
                <a:lnTo>
                  <a:pt x="14360" y="181"/>
                </a:lnTo>
                <a:lnTo>
                  <a:pt x="14361" y="183"/>
                </a:lnTo>
                <a:lnTo>
                  <a:pt x="14360" y="185"/>
                </a:lnTo>
                <a:lnTo>
                  <a:pt x="14360" y="187"/>
                </a:lnTo>
                <a:lnTo>
                  <a:pt x="14359" y="189"/>
                </a:lnTo>
                <a:lnTo>
                  <a:pt x="14358" y="191"/>
                </a:lnTo>
                <a:lnTo>
                  <a:pt x="14357" y="193"/>
                </a:lnTo>
                <a:lnTo>
                  <a:pt x="14356" y="195"/>
                </a:lnTo>
                <a:lnTo>
                  <a:pt x="14354" y="197"/>
                </a:lnTo>
                <a:lnTo>
                  <a:pt x="14352" y="198"/>
                </a:lnTo>
                <a:lnTo>
                  <a:pt x="14350" y="200"/>
                </a:lnTo>
                <a:lnTo>
                  <a:pt x="14348" y="201"/>
                </a:lnTo>
                <a:lnTo>
                  <a:pt x="14346" y="202"/>
                </a:lnTo>
                <a:lnTo>
                  <a:pt x="14343" y="203"/>
                </a:lnTo>
                <a:lnTo>
                  <a:pt x="14341" y="204"/>
                </a:lnTo>
                <a:lnTo>
                  <a:pt x="14338" y="204"/>
                </a:lnTo>
                <a:lnTo>
                  <a:pt x="14335" y="204"/>
                </a:lnTo>
                <a:lnTo>
                  <a:pt x="14333" y="205"/>
                </a:lnTo>
                <a:lnTo>
                  <a:pt x="14330" y="204"/>
                </a:lnTo>
                <a:lnTo>
                  <a:pt x="14327" y="204"/>
                </a:lnTo>
                <a:lnTo>
                  <a:pt x="14099" y="170"/>
                </a:lnTo>
                <a:lnTo>
                  <a:pt x="14096" y="169"/>
                </a:lnTo>
                <a:lnTo>
                  <a:pt x="14094" y="169"/>
                </a:lnTo>
                <a:lnTo>
                  <a:pt x="14091" y="168"/>
                </a:lnTo>
                <a:lnTo>
                  <a:pt x="14089" y="167"/>
                </a:lnTo>
                <a:lnTo>
                  <a:pt x="14086" y="166"/>
                </a:lnTo>
                <a:lnTo>
                  <a:pt x="14084" y="164"/>
                </a:lnTo>
                <a:lnTo>
                  <a:pt x="14083" y="163"/>
                </a:lnTo>
                <a:lnTo>
                  <a:pt x="14081" y="161"/>
                </a:lnTo>
                <a:lnTo>
                  <a:pt x="14079" y="159"/>
                </a:lnTo>
                <a:lnTo>
                  <a:pt x="14078" y="158"/>
                </a:lnTo>
                <a:lnTo>
                  <a:pt x="14077" y="156"/>
                </a:lnTo>
                <a:lnTo>
                  <a:pt x="14076" y="154"/>
                </a:lnTo>
                <a:lnTo>
                  <a:pt x="14076" y="152"/>
                </a:lnTo>
                <a:lnTo>
                  <a:pt x="14076" y="149"/>
                </a:lnTo>
                <a:lnTo>
                  <a:pt x="14076" y="147"/>
                </a:lnTo>
                <a:lnTo>
                  <a:pt x="14076" y="145"/>
                </a:lnTo>
                <a:moveTo>
                  <a:pt x="14533" y="216"/>
                </a:moveTo>
                <a:lnTo>
                  <a:pt x="14534" y="214"/>
                </a:lnTo>
                <a:lnTo>
                  <a:pt x="14535" y="212"/>
                </a:lnTo>
                <a:lnTo>
                  <a:pt x="14536" y="210"/>
                </a:lnTo>
                <a:lnTo>
                  <a:pt x="14538" y="208"/>
                </a:lnTo>
                <a:lnTo>
                  <a:pt x="14539" y="206"/>
                </a:lnTo>
                <a:lnTo>
                  <a:pt x="14541" y="205"/>
                </a:lnTo>
                <a:lnTo>
                  <a:pt x="14543" y="203"/>
                </a:lnTo>
                <a:lnTo>
                  <a:pt x="14546" y="202"/>
                </a:lnTo>
                <a:lnTo>
                  <a:pt x="14548" y="201"/>
                </a:lnTo>
                <a:lnTo>
                  <a:pt x="14550" y="200"/>
                </a:lnTo>
                <a:lnTo>
                  <a:pt x="14553" y="200"/>
                </a:lnTo>
                <a:lnTo>
                  <a:pt x="14556" y="199"/>
                </a:lnTo>
                <a:lnTo>
                  <a:pt x="14559" y="199"/>
                </a:lnTo>
                <a:lnTo>
                  <a:pt x="14561" y="199"/>
                </a:lnTo>
                <a:lnTo>
                  <a:pt x="14564" y="199"/>
                </a:lnTo>
                <a:lnTo>
                  <a:pt x="14567" y="199"/>
                </a:lnTo>
                <a:lnTo>
                  <a:pt x="14790" y="239"/>
                </a:lnTo>
                <a:lnTo>
                  <a:pt x="14793" y="240"/>
                </a:lnTo>
                <a:lnTo>
                  <a:pt x="14795" y="240"/>
                </a:lnTo>
                <a:lnTo>
                  <a:pt x="14798" y="242"/>
                </a:lnTo>
                <a:lnTo>
                  <a:pt x="14800" y="243"/>
                </a:lnTo>
                <a:lnTo>
                  <a:pt x="14802" y="244"/>
                </a:lnTo>
                <a:lnTo>
                  <a:pt x="14804" y="246"/>
                </a:lnTo>
                <a:lnTo>
                  <a:pt x="14806" y="247"/>
                </a:lnTo>
                <a:lnTo>
                  <a:pt x="14807" y="249"/>
                </a:lnTo>
                <a:lnTo>
                  <a:pt x="14808" y="251"/>
                </a:lnTo>
                <a:lnTo>
                  <a:pt x="14809" y="253"/>
                </a:lnTo>
                <a:lnTo>
                  <a:pt x="14810" y="255"/>
                </a:lnTo>
                <a:lnTo>
                  <a:pt x="14811" y="257"/>
                </a:lnTo>
                <a:lnTo>
                  <a:pt x="14811" y="259"/>
                </a:lnTo>
                <a:lnTo>
                  <a:pt x="14811" y="261"/>
                </a:lnTo>
                <a:lnTo>
                  <a:pt x="14811" y="263"/>
                </a:lnTo>
                <a:lnTo>
                  <a:pt x="14810" y="265"/>
                </a:lnTo>
                <a:lnTo>
                  <a:pt x="14809" y="267"/>
                </a:lnTo>
                <a:lnTo>
                  <a:pt x="14808" y="269"/>
                </a:lnTo>
                <a:lnTo>
                  <a:pt x="14807" y="271"/>
                </a:lnTo>
                <a:lnTo>
                  <a:pt x="14806" y="273"/>
                </a:lnTo>
                <a:lnTo>
                  <a:pt x="14804" y="275"/>
                </a:lnTo>
                <a:lnTo>
                  <a:pt x="14802" y="276"/>
                </a:lnTo>
                <a:lnTo>
                  <a:pt x="14800" y="277"/>
                </a:lnTo>
                <a:lnTo>
                  <a:pt x="14798" y="279"/>
                </a:lnTo>
                <a:lnTo>
                  <a:pt x="14795" y="280"/>
                </a:lnTo>
                <a:lnTo>
                  <a:pt x="14793" y="280"/>
                </a:lnTo>
                <a:lnTo>
                  <a:pt x="14790" y="281"/>
                </a:lnTo>
                <a:lnTo>
                  <a:pt x="14787" y="281"/>
                </a:lnTo>
                <a:lnTo>
                  <a:pt x="14784" y="282"/>
                </a:lnTo>
                <a:lnTo>
                  <a:pt x="14782" y="282"/>
                </a:lnTo>
                <a:lnTo>
                  <a:pt x="14779" y="281"/>
                </a:lnTo>
                <a:lnTo>
                  <a:pt x="14776" y="281"/>
                </a:lnTo>
                <a:lnTo>
                  <a:pt x="14555" y="242"/>
                </a:lnTo>
                <a:lnTo>
                  <a:pt x="14552" y="241"/>
                </a:lnTo>
                <a:lnTo>
                  <a:pt x="14549" y="240"/>
                </a:lnTo>
                <a:lnTo>
                  <a:pt x="14547" y="239"/>
                </a:lnTo>
                <a:lnTo>
                  <a:pt x="14544" y="238"/>
                </a:lnTo>
                <a:lnTo>
                  <a:pt x="14542" y="237"/>
                </a:lnTo>
                <a:lnTo>
                  <a:pt x="14540" y="236"/>
                </a:lnTo>
                <a:lnTo>
                  <a:pt x="14538" y="234"/>
                </a:lnTo>
                <a:lnTo>
                  <a:pt x="14537" y="232"/>
                </a:lnTo>
                <a:lnTo>
                  <a:pt x="14536" y="231"/>
                </a:lnTo>
                <a:lnTo>
                  <a:pt x="14534" y="229"/>
                </a:lnTo>
                <a:lnTo>
                  <a:pt x="14534" y="227"/>
                </a:lnTo>
                <a:lnTo>
                  <a:pt x="14533" y="225"/>
                </a:lnTo>
                <a:lnTo>
                  <a:pt x="14533" y="223"/>
                </a:lnTo>
                <a:lnTo>
                  <a:pt x="14532" y="220"/>
                </a:lnTo>
                <a:lnTo>
                  <a:pt x="14533" y="218"/>
                </a:lnTo>
                <a:lnTo>
                  <a:pt x="14533" y="216"/>
                </a:lnTo>
                <a:moveTo>
                  <a:pt x="10698" y="215"/>
                </a:moveTo>
                <a:lnTo>
                  <a:pt x="10699" y="217"/>
                </a:lnTo>
                <a:lnTo>
                  <a:pt x="10700" y="219"/>
                </a:lnTo>
                <a:lnTo>
                  <a:pt x="10700" y="221"/>
                </a:lnTo>
                <a:lnTo>
                  <a:pt x="10700" y="223"/>
                </a:lnTo>
                <a:lnTo>
                  <a:pt x="10699" y="225"/>
                </a:lnTo>
                <a:lnTo>
                  <a:pt x="10699" y="227"/>
                </a:lnTo>
                <a:lnTo>
                  <a:pt x="10698" y="229"/>
                </a:lnTo>
                <a:lnTo>
                  <a:pt x="10697" y="231"/>
                </a:lnTo>
                <a:lnTo>
                  <a:pt x="10695" y="233"/>
                </a:lnTo>
                <a:lnTo>
                  <a:pt x="10694" y="235"/>
                </a:lnTo>
                <a:lnTo>
                  <a:pt x="10692" y="236"/>
                </a:lnTo>
                <a:lnTo>
                  <a:pt x="10690" y="238"/>
                </a:lnTo>
                <a:lnTo>
                  <a:pt x="10688" y="239"/>
                </a:lnTo>
                <a:lnTo>
                  <a:pt x="10686" y="240"/>
                </a:lnTo>
                <a:lnTo>
                  <a:pt x="10683" y="241"/>
                </a:lnTo>
                <a:lnTo>
                  <a:pt x="10680" y="242"/>
                </a:lnTo>
                <a:lnTo>
                  <a:pt x="10461" y="302"/>
                </a:lnTo>
                <a:lnTo>
                  <a:pt x="10459" y="303"/>
                </a:lnTo>
                <a:lnTo>
                  <a:pt x="10456" y="303"/>
                </a:lnTo>
                <a:lnTo>
                  <a:pt x="10453" y="303"/>
                </a:lnTo>
                <a:lnTo>
                  <a:pt x="10450" y="303"/>
                </a:lnTo>
                <a:lnTo>
                  <a:pt x="10448" y="303"/>
                </a:lnTo>
                <a:lnTo>
                  <a:pt x="10445" y="302"/>
                </a:lnTo>
                <a:lnTo>
                  <a:pt x="10442" y="302"/>
                </a:lnTo>
                <a:lnTo>
                  <a:pt x="10440" y="301"/>
                </a:lnTo>
                <a:lnTo>
                  <a:pt x="10438" y="300"/>
                </a:lnTo>
                <a:lnTo>
                  <a:pt x="10435" y="299"/>
                </a:lnTo>
                <a:lnTo>
                  <a:pt x="10433" y="298"/>
                </a:lnTo>
                <a:lnTo>
                  <a:pt x="10431" y="296"/>
                </a:lnTo>
                <a:lnTo>
                  <a:pt x="10429" y="295"/>
                </a:lnTo>
                <a:lnTo>
                  <a:pt x="10428" y="293"/>
                </a:lnTo>
                <a:lnTo>
                  <a:pt x="10426" y="291"/>
                </a:lnTo>
                <a:lnTo>
                  <a:pt x="10425" y="289"/>
                </a:lnTo>
                <a:lnTo>
                  <a:pt x="10424" y="287"/>
                </a:lnTo>
                <a:lnTo>
                  <a:pt x="10424" y="285"/>
                </a:lnTo>
                <a:lnTo>
                  <a:pt x="10423" y="283"/>
                </a:lnTo>
                <a:lnTo>
                  <a:pt x="10423" y="280"/>
                </a:lnTo>
                <a:lnTo>
                  <a:pt x="10423" y="278"/>
                </a:lnTo>
                <a:lnTo>
                  <a:pt x="10424" y="276"/>
                </a:lnTo>
                <a:lnTo>
                  <a:pt x="10424" y="274"/>
                </a:lnTo>
                <a:lnTo>
                  <a:pt x="10425" y="272"/>
                </a:lnTo>
                <a:lnTo>
                  <a:pt x="10427" y="270"/>
                </a:lnTo>
                <a:lnTo>
                  <a:pt x="10428" y="269"/>
                </a:lnTo>
                <a:lnTo>
                  <a:pt x="10430" y="267"/>
                </a:lnTo>
                <a:lnTo>
                  <a:pt x="10432" y="265"/>
                </a:lnTo>
                <a:lnTo>
                  <a:pt x="10434" y="264"/>
                </a:lnTo>
                <a:lnTo>
                  <a:pt x="10436" y="263"/>
                </a:lnTo>
                <a:lnTo>
                  <a:pt x="10439" y="262"/>
                </a:lnTo>
                <a:lnTo>
                  <a:pt x="10441" y="261"/>
                </a:lnTo>
                <a:lnTo>
                  <a:pt x="10662" y="201"/>
                </a:lnTo>
                <a:lnTo>
                  <a:pt x="10665" y="200"/>
                </a:lnTo>
                <a:lnTo>
                  <a:pt x="10668" y="200"/>
                </a:lnTo>
                <a:lnTo>
                  <a:pt x="10671" y="200"/>
                </a:lnTo>
                <a:lnTo>
                  <a:pt x="10674" y="200"/>
                </a:lnTo>
                <a:lnTo>
                  <a:pt x="10676" y="200"/>
                </a:lnTo>
                <a:lnTo>
                  <a:pt x="10679" y="200"/>
                </a:lnTo>
                <a:lnTo>
                  <a:pt x="10682" y="201"/>
                </a:lnTo>
                <a:lnTo>
                  <a:pt x="10684" y="202"/>
                </a:lnTo>
                <a:lnTo>
                  <a:pt x="10686" y="203"/>
                </a:lnTo>
                <a:lnTo>
                  <a:pt x="10689" y="204"/>
                </a:lnTo>
                <a:lnTo>
                  <a:pt x="10691" y="206"/>
                </a:lnTo>
                <a:lnTo>
                  <a:pt x="10693" y="207"/>
                </a:lnTo>
                <a:lnTo>
                  <a:pt x="10694" y="209"/>
                </a:lnTo>
                <a:lnTo>
                  <a:pt x="10696" y="211"/>
                </a:lnTo>
                <a:lnTo>
                  <a:pt x="10697" y="213"/>
                </a:lnTo>
                <a:lnTo>
                  <a:pt x="10698" y="215"/>
                </a:lnTo>
                <a:moveTo>
                  <a:pt x="14983" y="298"/>
                </a:moveTo>
                <a:lnTo>
                  <a:pt x="14984" y="296"/>
                </a:lnTo>
                <a:lnTo>
                  <a:pt x="14985" y="294"/>
                </a:lnTo>
                <a:lnTo>
                  <a:pt x="14986" y="292"/>
                </a:lnTo>
                <a:lnTo>
                  <a:pt x="14987" y="291"/>
                </a:lnTo>
                <a:lnTo>
                  <a:pt x="14989" y="289"/>
                </a:lnTo>
                <a:lnTo>
                  <a:pt x="14991" y="288"/>
                </a:lnTo>
                <a:lnTo>
                  <a:pt x="14993" y="286"/>
                </a:lnTo>
                <a:lnTo>
                  <a:pt x="14996" y="285"/>
                </a:lnTo>
                <a:lnTo>
                  <a:pt x="14998" y="284"/>
                </a:lnTo>
                <a:lnTo>
                  <a:pt x="15000" y="283"/>
                </a:lnTo>
                <a:lnTo>
                  <a:pt x="15003" y="283"/>
                </a:lnTo>
                <a:lnTo>
                  <a:pt x="15006" y="282"/>
                </a:lnTo>
                <a:lnTo>
                  <a:pt x="15009" y="282"/>
                </a:lnTo>
                <a:lnTo>
                  <a:pt x="15011" y="282"/>
                </a:lnTo>
                <a:lnTo>
                  <a:pt x="15014" y="282"/>
                </a:lnTo>
                <a:lnTo>
                  <a:pt x="15017" y="283"/>
                </a:lnTo>
                <a:lnTo>
                  <a:pt x="15133" y="306"/>
                </a:lnTo>
                <a:lnTo>
                  <a:pt x="15136" y="307"/>
                </a:lnTo>
                <a:lnTo>
                  <a:pt x="15138" y="307"/>
                </a:lnTo>
                <a:lnTo>
                  <a:pt x="15141" y="308"/>
                </a:lnTo>
                <a:lnTo>
                  <a:pt x="15143" y="310"/>
                </a:lnTo>
                <a:lnTo>
                  <a:pt x="15145" y="311"/>
                </a:lnTo>
                <a:lnTo>
                  <a:pt x="15147" y="313"/>
                </a:lnTo>
                <a:lnTo>
                  <a:pt x="15149" y="314"/>
                </a:lnTo>
                <a:lnTo>
                  <a:pt x="15150" y="316"/>
                </a:lnTo>
                <a:lnTo>
                  <a:pt x="15151" y="318"/>
                </a:lnTo>
                <a:lnTo>
                  <a:pt x="15152" y="320"/>
                </a:lnTo>
                <a:lnTo>
                  <a:pt x="15153" y="322"/>
                </a:lnTo>
                <a:lnTo>
                  <a:pt x="15154" y="324"/>
                </a:lnTo>
                <a:lnTo>
                  <a:pt x="15154" y="326"/>
                </a:lnTo>
                <a:lnTo>
                  <a:pt x="15154" y="328"/>
                </a:lnTo>
                <a:lnTo>
                  <a:pt x="15154" y="330"/>
                </a:lnTo>
                <a:lnTo>
                  <a:pt x="15153" y="332"/>
                </a:lnTo>
                <a:lnTo>
                  <a:pt x="15152" y="334"/>
                </a:lnTo>
                <a:lnTo>
                  <a:pt x="15151" y="336"/>
                </a:lnTo>
                <a:lnTo>
                  <a:pt x="15150" y="338"/>
                </a:lnTo>
                <a:lnTo>
                  <a:pt x="15148" y="340"/>
                </a:lnTo>
                <a:lnTo>
                  <a:pt x="15146" y="342"/>
                </a:lnTo>
                <a:lnTo>
                  <a:pt x="15144" y="343"/>
                </a:lnTo>
                <a:lnTo>
                  <a:pt x="15142" y="344"/>
                </a:lnTo>
                <a:lnTo>
                  <a:pt x="15140" y="346"/>
                </a:lnTo>
                <a:lnTo>
                  <a:pt x="15137" y="347"/>
                </a:lnTo>
                <a:lnTo>
                  <a:pt x="15135" y="347"/>
                </a:lnTo>
                <a:lnTo>
                  <a:pt x="15132" y="348"/>
                </a:lnTo>
                <a:lnTo>
                  <a:pt x="15129" y="348"/>
                </a:lnTo>
                <a:lnTo>
                  <a:pt x="15126" y="349"/>
                </a:lnTo>
                <a:lnTo>
                  <a:pt x="15124" y="349"/>
                </a:lnTo>
                <a:lnTo>
                  <a:pt x="15121" y="348"/>
                </a:lnTo>
                <a:lnTo>
                  <a:pt x="15118" y="348"/>
                </a:lnTo>
                <a:lnTo>
                  <a:pt x="15003" y="325"/>
                </a:lnTo>
                <a:lnTo>
                  <a:pt x="15000" y="324"/>
                </a:lnTo>
                <a:lnTo>
                  <a:pt x="14998" y="323"/>
                </a:lnTo>
                <a:lnTo>
                  <a:pt x="14995" y="322"/>
                </a:lnTo>
                <a:lnTo>
                  <a:pt x="14993" y="321"/>
                </a:lnTo>
                <a:lnTo>
                  <a:pt x="14991" y="320"/>
                </a:lnTo>
                <a:lnTo>
                  <a:pt x="14989" y="318"/>
                </a:lnTo>
                <a:lnTo>
                  <a:pt x="14987" y="317"/>
                </a:lnTo>
                <a:lnTo>
                  <a:pt x="14986" y="315"/>
                </a:lnTo>
                <a:lnTo>
                  <a:pt x="14985" y="313"/>
                </a:lnTo>
                <a:lnTo>
                  <a:pt x="14984" y="311"/>
                </a:lnTo>
                <a:lnTo>
                  <a:pt x="14983" y="309"/>
                </a:lnTo>
                <a:lnTo>
                  <a:pt x="14982" y="307"/>
                </a:lnTo>
                <a:lnTo>
                  <a:pt x="14982" y="305"/>
                </a:lnTo>
                <a:lnTo>
                  <a:pt x="14982" y="302"/>
                </a:lnTo>
                <a:lnTo>
                  <a:pt x="14982" y="300"/>
                </a:lnTo>
                <a:lnTo>
                  <a:pt x="14983" y="298"/>
                </a:lnTo>
                <a:moveTo>
                  <a:pt x="10264" y="340"/>
                </a:moveTo>
                <a:lnTo>
                  <a:pt x="10265" y="342"/>
                </a:lnTo>
                <a:lnTo>
                  <a:pt x="10266" y="344"/>
                </a:lnTo>
                <a:lnTo>
                  <a:pt x="10266" y="346"/>
                </a:lnTo>
                <a:lnTo>
                  <a:pt x="10267" y="348"/>
                </a:lnTo>
                <a:lnTo>
                  <a:pt x="10267" y="351"/>
                </a:lnTo>
                <a:lnTo>
                  <a:pt x="10266" y="353"/>
                </a:lnTo>
                <a:lnTo>
                  <a:pt x="10266" y="355"/>
                </a:lnTo>
                <a:lnTo>
                  <a:pt x="10265" y="357"/>
                </a:lnTo>
                <a:lnTo>
                  <a:pt x="10264" y="359"/>
                </a:lnTo>
                <a:lnTo>
                  <a:pt x="10262" y="360"/>
                </a:lnTo>
                <a:lnTo>
                  <a:pt x="10261" y="362"/>
                </a:lnTo>
                <a:lnTo>
                  <a:pt x="10259" y="364"/>
                </a:lnTo>
                <a:lnTo>
                  <a:pt x="10257" y="365"/>
                </a:lnTo>
                <a:lnTo>
                  <a:pt x="10255" y="367"/>
                </a:lnTo>
                <a:lnTo>
                  <a:pt x="10252" y="368"/>
                </a:lnTo>
                <a:lnTo>
                  <a:pt x="10249" y="369"/>
                </a:lnTo>
                <a:lnTo>
                  <a:pt x="10042" y="444"/>
                </a:lnTo>
                <a:lnTo>
                  <a:pt x="10040" y="445"/>
                </a:lnTo>
                <a:lnTo>
                  <a:pt x="10037" y="446"/>
                </a:lnTo>
                <a:lnTo>
                  <a:pt x="10034" y="446"/>
                </a:lnTo>
                <a:lnTo>
                  <a:pt x="10031" y="446"/>
                </a:lnTo>
                <a:lnTo>
                  <a:pt x="10029" y="446"/>
                </a:lnTo>
                <a:lnTo>
                  <a:pt x="10026" y="446"/>
                </a:lnTo>
                <a:lnTo>
                  <a:pt x="10023" y="446"/>
                </a:lnTo>
                <a:lnTo>
                  <a:pt x="10021" y="445"/>
                </a:lnTo>
                <a:lnTo>
                  <a:pt x="10018" y="445"/>
                </a:lnTo>
                <a:lnTo>
                  <a:pt x="10016" y="444"/>
                </a:lnTo>
                <a:lnTo>
                  <a:pt x="10013" y="443"/>
                </a:lnTo>
                <a:lnTo>
                  <a:pt x="10011" y="441"/>
                </a:lnTo>
                <a:lnTo>
                  <a:pt x="10009" y="440"/>
                </a:lnTo>
                <a:lnTo>
                  <a:pt x="10007" y="438"/>
                </a:lnTo>
                <a:lnTo>
                  <a:pt x="10006" y="437"/>
                </a:lnTo>
                <a:lnTo>
                  <a:pt x="10004" y="435"/>
                </a:lnTo>
                <a:lnTo>
                  <a:pt x="10003" y="433"/>
                </a:lnTo>
                <a:lnTo>
                  <a:pt x="10002" y="431"/>
                </a:lnTo>
                <a:lnTo>
                  <a:pt x="10002" y="429"/>
                </a:lnTo>
                <a:lnTo>
                  <a:pt x="10001" y="426"/>
                </a:lnTo>
                <a:lnTo>
                  <a:pt x="10001" y="424"/>
                </a:lnTo>
                <a:lnTo>
                  <a:pt x="10001" y="422"/>
                </a:lnTo>
                <a:lnTo>
                  <a:pt x="10002" y="420"/>
                </a:lnTo>
                <a:lnTo>
                  <a:pt x="10002" y="418"/>
                </a:lnTo>
                <a:lnTo>
                  <a:pt x="10003" y="416"/>
                </a:lnTo>
                <a:lnTo>
                  <a:pt x="10005" y="414"/>
                </a:lnTo>
                <a:lnTo>
                  <a:pt x="10006" y="412"/>
                </a:lnTo>
                <a:lnTo>
                  <a:pt x="10008" y="411"/>
                </a:lnTo>
                <a:lnTo>
                  <a:pt x="10009" y="409"/>
                </a:lnTo>
                <a:lnTo>
                  <a:pt x="10012" y="407"/>
                </a:lnTo>
                <a:lnTo>
                  <a:pt x="10014" y="406"/>
                </a:lnTo>
                <a:lnTo>
                  <a:pt x="10016" y="405"/>
                </a:lnTo>
                <a:lnTo>
                  <a:pt x="10226" y="329"/>
                </a:lnTo>
                <a:lnTo>
                  <a:pt x="10229" y="328"/>
                </a:lnTo>
                <a:lnTo>
                  <a:pt x="10232" y="328"/>
                </a:lnTo>
                <a:lnTo>
                  <a:pt x="10234" y="327"/>
                </a:lnTo>
                <a:lnTo>
                  <a:pt x="10237" y="327"/>
                </a:lnTo>
                <a:lnTo>
                  <a:pt x="10240" y="327"/>
                </a:lnTo>
                <a:lnTo>
                  <a:pt x="10243" y="327"/>
                </a:lnTo>
                <a:lnTo>
                  <a:pt x="10245" y="328"/>
                </a:lnTo>
                <a:lnTo>
                  <a:pt x="10248" y="328"/>
                </a:lnTo>
                <a:lnTo>
                  <a:pt x="10250" y="329"/>
                </a:lnTo>
                <a:lnTo>
                  <a:pt x="10253" y="330"/>
                </a:lnTo>
                <a:lnTo>
                  <a:pt x="10255" y="331"/>
                </a:lnTo>
                <a:lnTo>
                  <a:pt x="10257" y="333"/>
                </a:lnTo>
                <a:lnTo>
                  <a:pt x="10259" y="334"/>
                </a:lnTo>
                <a:lnTo>
                  <a:pt x="10261" y="336"/>
                </a:lnTo>
                <a:lnTo>
                  <a:pt x="10263" y="338"/>
                </a:lnTo>
                <a:lnTo>
                  <a:pt x="10264" y="340"/>
                </a:lnTo>
                <a:moveTo>
                  <a:pt x="9849" y="498"/>
                </a:moveTo>
                <a:lnTo>
                  <a:pt x="9851" y="500"/>
                </a:lnTo>
                <a:lnTo>
                  <a:pt x="9852" y="502"/>
                </a:lnTo>
                <a:lnTo>
                  <a:pt x="9853" y="504"/>
                </a:lnTo>
                <a:lnTo>
                  <a:pt x="9853" y="506"/>
                </a:lnTo>
                <a:lnTo>
                  <a:pt x="9853" y="509"/>
                </a:lnTo>
                <a:lnTo>
                  <a:pt x="9853" y="511"/>
                </a:lnTo>
                <a:lnTo>
                  <a:pt x="9853" y="513"/>
                </a:lnTo>
                <a:lnTo>
                  <a:pt x="9852" y="515"/>
                </a:lnTo>
                <a:lnTo>
                  <a:pt x="9851" y="517"/>
                </a:lnTo>
                <a:lnTo>
                  <a:pt x="9850" y="519"/>
                </a:lnTo>
                <a:lnTo>
                  <a:pt x="9849" y="520"/>
                </a:lnTo>
                <a:lnTo>
                  <a:pt x="9848" y="522"/>
                </a:lnTo>
                <a:lnTo>
                  <a:pt x="9846" y="524"/>
                </a:lnTo>
                <a:lnTo>
                  <a:pt x="9844" y="525"/>
                </a:lnTo>
                <a:lnTo>
                  <a:pt x="9842" y="527"/>
                </a:lnTo>
                <a:lnTo>
                  <a:pt x="9839" y="528"/>
                </a:lnTo>
                <a:lnTo>
                  <a:pt x="9642" y="619"/>
                </a:lnTo>
                <a:lnTo>
                  <a:pt x="9640" y="620"/>
                </a:lnTo>
                <a:lnTo>
                  <a:pt x="9637" y="621"/>
                </a:lnTo>
                <a:lnTo>
                  <a:pt x="9635" y="621"/>
                </a:lnTo>
                <a:lnTo>
                  <a:pt x="9632" y="622"/>
                </a:lnTo>
                <a:lnTo>
                  <a:pt x="9629" y="622"/>
                </a:lnTo>
                <a:lnTo>
                  <a:pt x="9626" y="622"/>
                </a:lnTo>
                <a:lnTo>
                  <a:pt x="9624" y="622"/>
                </a:lnTo>
                <a:lnTo>
                  <a:pt x="9621" y="621"/>
                </a:lnTo>
                <a:lnTo>
                  <a:pt x="9618" y="621"/>
                </a:lnTo>
                <a:lnTo>
                  <a:pt x="9616" y="620"/>
                </a:lnTo>
                <a:lnTo>
                  <a:pt x="9613" y="619"/>
                </a:lnTo>
                <a:lnTo>
                  <a:pt x="9611" y="618"/>
                </a:lnTo>
                <a:lnTo>
                  <a:pt x="9609" y="617"/>
                </a:lnTo>
                <a:lnTo>
                  <a:pt x="9607" y="615"/>
                </a:lnTo>
                <a:lnTo>
                  <a:pt x="9605" y="614"/>
                </a:lnTo>
                <a:lnTo>
                  <a:pt x="9603" y="612"/>
                </a:lnTo>
                <a:lnTo>
                  <a:pt x="9602" y="610"/>
                </a:lnTo>
                <a:lnTo>
                  <a:pt x="9601" y="608"/>
                </a:lnTo>
                <a:lnTo>
                  <a:pt x="9600" y="606"/>
                </a:lnTo>
                <a:lnTo>
                  <a:pt x="9599" y="604"/>
                </a:lnTo>
                <a:lnTo>
                  <a:pt x="9599" y="602"/>
                </a:lnTo>
                <a:lnTo>
                  <a:pt x="9599" y="600"/>
                </a:lnTo>
                <a:lnTo>
                  <a:pt x="9599" y="598"/>
                </a:lnTo>
                <a:lnTo>
                  <a:pt x="9599" y="596"/>
                </a:lnTo>
                <a:lnTo>
                  <a:pt x="9600" y="594"/>
                </a:lnTo>
                <a:lnTo>
                  <a:pt x="9601" y="592"/>
                </a:lnTo>
                <a:lnTo>
                  <a:pt x="9602" y="590"/>
                </a:lnTo>
                <a:lnTo>
                  <a:pt x="9603" y="588"/>
                </a:lnTo>
                <a:lnTo>
                  <a:pt x="9605" y="586"/>
                </a:lnTo>
                <a:lnTo>
                  <a:pt x="9607" y="585"/>
                </a:lnTo>
                <a:lnTo>
                  <a:pt x="9609" y="583"/>
                </a:lnTo>
                <a:lnTo>
                  <a:pt x="9611" y="582"/>
                </a:lnTo>
                <a:lnTo>
                  <a:pt x="9810" y="490"/>
                </a:lnTo>
                <a:lnTo>
                  <a:pt x="9813" y="489"/>
                </a:lnTo>
                <a:lnTo>
                  <a:pt x="9816" y="488"/>
                </a:lnTo>
                <a:lnTo>
                  <a:pt x="9818" y="488"/>
                </a:lnTo>
                <a:lnTo>
                  <a:pt x="9821" y="487"/>
                </a:lnTo>
                <a:lnTo>
                  <a:pt x="9824" y="487"/>
                </a:lnTo>
                <a:lnTo>
                  <a:pt x="9827" y="487"/>
                </a:lnTo>
                <a:lnTo>
                  <a:pt x="9829" y="487"/>
                </a:lnTo>
                <a:lnTo>
                  <a:pt x="9832" y="488"/>
                </a:lnTo>
                <a:lnTo>
                  <a:pt x="9835" y="489"/>
                </a:lnTo>
                <a:lnTo>
                  <a:pt x="9837" y="489"/>
                </a:lnTo>
                <a:lnTo>
                  <a:pt x="9840" y="490"/>
                </a:lnTo>
                <a:lnTo>
                  <a:pt x="9842" y="492"/>
                </a:lnTo>
                <a:lnTo>
                  <a:pt x="9844" y="493"/>
                </a:lnTo>
                <a:lnTo>
                  <a:pt x="9846" y="494"/>
                </a:lnTo>
                <a:lnTo>
                  <a:pt x="9848" y="496"/>
                </a:lnTo>
                <a:lnTo>
                  <a:pt x="9849" y="498"/>
                </a:lnTo>
                <a:moveTo>
                  <a:pt x="9458" y="687"/>
                </a:moveTo>
                <a:lnTo>
                  <a:pt x="9460" y="689"/>
                </a:lnTo>
                <a:lnTo>
                  <a:pt x="9461" y="691"/>
                </a:lnTo>
                <a:lnTo>
                  <a:pt x="9462" y="693"/>
                </a:lnTo>
                <a:lnTo>
                  <a:pt x="9463" y="695"/>
                </a:lnTo>
                <a:lnTo>
                  <a:pt x="9463" y="697"/>
                </a:lnTo>
                <a:lnTo>
                  <a:pt x="9464" y="699"/>
                </a:lnTo>
                <a:lnTo>
                  <a:pt x="9463" y="701"/>
                </a:lnTo>
                <a:lnTo>
                  <a:pt x="9463" y="703"/>
                </a:lnTo>
                <a:lnTo>
                  <a:pt x="9463" y="705"/>
                </a:lnTo>
                <a:lnTo>
                  <a:pt x="9462" y="707"/>
                </a:lnTo>
                <a:lnTo>
                  <a:pt x="9461" y="709"/>
                </a:lnTo>
                <a:lnTo>
                  <a:pt x="9459" y="711"/>
                </a:lnTo>
                <a:lnTo>
                  <a:pt x="9458" y="712"/>
                </a:lnTo>
                <a:lnTo>
                  <a:pt x="9456" y="714"/>
                </a:lnTo>
                <a:lnTo>
                  <a:pt x="9454" y="715"/>
                </a:lnTo>
                <a:lnTo>
                  <a:pt x="9451" y="717"/>
                </a:lnTo>
                <a:lnTo>
                  <a:pt x="9266" y="823"/>
                </a:lnTo>
                <a:lnTo>
                  <a:pt x="9264" y="824"/>
                </a:lnTo>
                <a:lnTo>
                  <a:pt x="9262" y="825"/>
                </a:lnTo>
                <a:lnTo>
                  <a:pt x="9259" y="826"/>
                </a:lnTo>
                <a:lnTo>
                  <a:pt x="9256" y="826"/>
                </a:lnTo>
                <a:lnTo>
                  <a:pt x="9254" y="827"/>
                </a:lnTo>
                <a:lnTo>
                  <a:pt x="9251" y="827"/>
                </a:lnTo>
                <a:lnTo>
                  <a:pt x="9248" y="827"/>
                </a:lnTo>
                <a:lnTo>
                  <a:pt x="9246" y="827"/>
                </a:lnTo>
                <a:lnTo>
                  <a:pt x="9243" y="826"/>
                </a:lnTo>
                <a:lnTo>
                  <a:pt x="9241" y="826"/>
                </a:lnTo>
                <a:lnTo>
                  <a:pt x="9238" y="825"/>
                </a:lnTo>
                <a:lnTo>
                  <a:pt x="9236" y="824"/>
                </a:lnTo>
                <a:lnTo>
                  <a:pt x="9233" y="823"/>
                </a:lnTo>
                <a:lnTo>
                  <a:pt x="9231" y="822"/>
                </a:lnTo>
                <a:lnTo>
                  <a:pt x="9229" y="820"/>
                </a:lnTo>
                <a:lnTo>
                  <a:pt x="9227" y="819"/>
                </a:lnTo>
                <a:lnTo>
                  <a:pt x="9226" y="817"/>
                </a:lnTo>
                <a:lnTo>
                  <a:pt x="9224" y="815"/>
                </a:lnTo>
                <a:lnTo>
                  <a:pt x="9223" y="813"/>
                </a:lnTo>
                <a:lnTo>
                  <a:pt x="9222" y="811"/>
                </a:lnTo>
                <a:lnTo>
                  <a:pt x="9221" y="809"/>
                </a:lnTo>
                <a:lnTo>
                  <a:pt x="9221" y="807"/>
                </a:lnTo>
                <a:lnTo>
                  <a:pt x="9221" y="805"/>
                </a:lnTo>
                <a:lnTo>
                  <a:pt x="9221" y="803"/>
                </a:lnTo>
                <a:lnTo>
                  <a:pt x="9222" y="801"/>
                </a:lnTo>
                <a:lnTo>
                  <a:pt x="9222" y="799"/>
                </a:lnTo>
                <a:lnTo>
                  <a:pt x="9223" y="797"/>
                </a:lnTo>
                <a:lnTo>
                  <a:pt x="9224" y="795"/>
                </a:lnTo>
                <a:lnTo>
                  <a:pt x="9226" y="793"/>
                </a:lnTo>
                <a:lnTo>
                  <a:pt x="9227" y="791"/>
                </a:lnTo>
                <a:lnTo>
                  <a:pt x="9229" y="789"/>
                </a:lnTo>
                <a:lnTo>
                  <a:pt x="9231" y="788"/>
                </a:lnTo>
                <a:lnTo>
                  <a:pt x="9418" y="682"/>
                </a:lnTo>
                <a:lnTo>
                  <a:pt x="9421" y="681"/>
                </a:lnTo>
                <a:lnTo>
                  <a:pt x="9423" y="680"/>
                </a:lnTo>
                <a:lnTo>
                  <a:pt x="9426" y="679"/>
                </a:lnTo>
                <a:lnTo>
                  <a:pt x="9429" y="678"/>
                </a:lnTo>
                <a:lnTo>
                  <a:pt x="9432" y="678"/>
                </a:lnTo>
                <a:lnTo>
                  <a:pt x="9434" y="678"/>
                </a:lnTo>
                <a:lnTo>
                  <a:pt x="9437" y="678"/>
                </a:lnTo>
                <a:lnTo>
                  <a:pt x="9440" y="678"/>
                </a:lnTo>
                <a:lnTo>
                  <a:pt x="9443" y="678"/>
                </a:lnTo>
                <a:lnTo>
                  <a:pt x="9445" y="679"/>
                </a:lnTo>
                <a:lnTo>
                  <a:pt x="9448" y="680"/>
                </a:lnTo>
                <a:lnTo>
                  <a:pt x="9450" y="681"/>
                </a:lnTo>
                <a:lnTo>
                  <a:pt x="9452" y="682"/>
                </a:lnTo>
                <a:lnTo>
                  <a:pt x="9455" y="683"/>
                </a:lnTo>
                <a:lnTo>
                  <a:pt x="9457" y="685"/>
                </a:lnTo>
                <a:lnTo>
                  <a:pt x="9458" y="687"/>
                </a:lnTo>
                <a:moveTo>
                  <a:pt x="9091" y="903"/>
                </a:moveTo>
                <a:lnTo>
                  <a:pt x="9093" y="905"/>
                </a:lnTo>
                <a:lnTo>
                  <a:pt x="9095" y="906"/>
                </a:lnTo>
                <a:lnTo>
                  <a:pt x="9096" y="908"/>
                </a:lnTo>
                <a:lnTo>
                  <a:pt x="9097" y="910"/>
                </a:lnTo>
                <a:lnTo>
                  <a:pt x="9098" y="912"/>
                </a:lnTo>
                <a:lnTo>
                  <a:pt x="9098" y="914"/>
                </a:lnTo>
                <a:lnTo>
                  <a:pt x="9098" y="917"/>
                </a:lnTo>
                <a:lnTo>
                  <a:pt x="9098" y="919"/>
                </a:lnTo>
                <a:lnTo>
                  <a:pt x="9098" y="921"/>
                </a:lnTo>
                <a:lnTo>
                  <a:pt x="9097" y="923"/>
                </a:lnTo>
                <a:lnTo>
                  <a:pt x="9096" y="925"/>
                </a:lnTo>
                <a:lnTo>
                  <a:pt x="9095" y="927"/>
                </a:lnTo>
                <a:lnTo>
                  <a:pt x="9094" y="929"/>
                </a:lnTo>
                <a:lnTo>
                  <a:pt x="9092" y="931"/>
                </a:lnTo>
                <a:lnTo>
                  <a:pt x="9091" y="932"/>
                </a:lnTo>
                <a:lnTo>
                  <a:pt x="9088" y="934"/>
                </a:lnTo>
                <a:lnTo>
                  <a:pt x="8916" y="1051"/>
                </a:lnTo>
                <a:lnTo>
                  <a:pt x="8914" y="1052"/>
                </a:lnTo>
                <a:lnTo>
                  <a:pt x="8912" y="1053"/>
                </a:lnTo>
                <a:lnTo>
                  <a:pt x="8910" y="1054"/>
                </a:lnTo>
                <a:lnTo>
                  <a:pt x="8907" y="1055"/>
                </a:lnTo>
                <a:lnTo>
                  <a:pt x="8904" y="1056"/>
                </a:lnTo>
                <a:lnTo>
                  <a:pt x="8902" y="1056"/>
                </a:lnTo>
                <a:lnTo>
                  <a:pt x="8899" y="1057"/>
                </a:lnTo>
                <a:lnTo>
                  <a:pt x="8896" y="1057"/>
                </a:lnTo>
                <a:lnTo>
                  <a:pt x="8894" y="1056"/>
                </a:lnTo>
                <a:lnTo>
                  <a:pt x="8891" y="1056"/>
                </a:lnTo>
                <a:lnTo>
                  <a:pt x="8888" y="1056"/>
                </a:lnTo>
                <a:lnTo>
                  <a:pt x="8886" y="1055"/>
                </a:lnTo>
                <a:lnTo>
                  <a:pt x="8883" y="1054"/>
                </a:lnTo>
                <a:lnTo>
                  <a:pt x="8881" y="1053"/>
                </a:lnTo>
                <a:lnTo>
                  <a:pt x="8879" y="1051"/>
                </a:lnTo>
                <a:lnTo>
                  <a:pt x="8876" y="1050"/>
                </a:lnTo>
                <a:lnTo>
                  <a:pt x="8874" y="1048"/>
                </a:lnTo>
                <a:lnTo>
                  <a:pt x="8873" y="1046"/>
                </a:lnTo>
                <a:lnTo>
                  <a:pt x="8871" y="1044"/>
                </a:lnTo>
                <a:lnTo>
                  <a:pt x="8870" y="1042"/>
                </a:lnTo>
                <a:lnTo>
                  <a:pt x="8870" y="1040"/>
                </a:lnTo>
                <a:lnTo>
                  <a:pt x="8869" y="1038"/>
                </a:lnTo>
                <a:lnTo>
                  <a:pt x="8869" y="1036"/>
                </a:lnTo>
                <a:lnTo>
                  <a:pt x="8869" y="1034"/>
                </a:lnTo>
                <a:lnTo>
                  <a:pt x="8869" y="1032"/>
                </a:lnTo>
                <a:lnTo>
                  <a:pt x="8869" y="1030"/>
                </a:lnTo>
                <a:lnTo>
                  <a:pt x="8870" y="1028"/>
                </a:lnTo>
                <a:lnTo>
                  <a:pt x="8871" y="1026"/>
                </a:lnTo>
                <a:lnTo>
                  <a:pt x="8872" y="1024"/>
                </a:lnTo>
                <a:lnTo>
                  <a:pt x="8874" y="1022"/>
                </a:lnTo>
                <a:lnTo>
                  <a:pt x="8875" y="1020"/>
                </a:lnTo>
                <a:lnTo>
                  <a:pt x="8877" y="1019"/>
                </a:lnTo>
                <a:lnTo>
                  <a:pt x="9051" y="901"/>
                </a:lnTo>
                <a:lnTo>
                  <a:pt x="9054" y="899"/>
                </a:lnTo>
                <a:lnTo>
                  <a:pt x="9056" y="898"/>
                </a:lnTo>
                <a:lnTo>
                  <a:pt x="9059" y="897"/>
                </a:lnTo>
                <a:lnTo>
                  <a:pt x="9061" y="896"/>
                </a:lnTo>
                <a:lnTo>
                  <a:pt x="9064" y="896"/>
                </a:lnTo>
                <a:lnTo>
                  <a:pt x="9067" y="896"/>
                </a:lnTo>
                <a:lnTo>
                  <a:pt x="9069" y="895"/>
                </a:lnTo>
                <a:lnTo>
                  <a:pt x="9072" y="895"/>
                </a:lnTo>
                <a:lnTo>
                  <a:pt x="9075" y="896"/>
                </a:lnTo>
                <a:lnTo>
                  <a:pt x="9078" y="896"/>
                </a:lnTo>
                <a:lnTo>
                  <a:pt x="9080" y="897"/>
                </a:lnTo>
                <a:lnTo>
                  <a:pt x="9083" y="898"/>
                </a:lnTo>
                <a:lnTo>
                  <a:pt x="9085" y="899"/>
                </a:lnTo>
                <a:lnTo>
                  <a:pt x="9087" y="900"/>
                </a:lnTo>
                <a:lnTo>
                  <a:pt x="9089" y="901"/>
                </a:lnTo>
                <a:lnTo>
                  <a:pt x="9091" y="903"/>
                </a:lnTo>
                <a:moveTo>
                  <a:pt x="8750" y="1143"/>
                </a:moveTo>
                <a:lnTo>
                  <a:pt x="8752" y="1144"/>
                </a:lnTo>
                <a:lnTo>
                  <a:pt x="8754" y="1146"/>
                </a:lnTo>
                <a:lnTo>
                  <a:pt x="8755" y="1148"/>
                </a:lnTo>
                <a:lnTo>
                  <a:pt x="8757" y="1150"/>
                </a:lnTo>
                <a:lnTo>
                  <a:pt x="8758" y="1152"/>
                </a:lnTo>
                <a:lnTo>
                  <a:pt x="8758" y="1154"/>
                </a:lnTo>
                <a:lnTo>
                  <a:pt x="8759" y="1156"/>
                </a:lnTo>
                <a:lnTo>
                  <a:pt x="8759" y="1158"/>
                </a:lnTo>
                <a:lnTo>
                  <a:pt x="8759" y="1160"/>
                </a:lnTo>
                <a:lnTo>
                  <a:pt x="8758" y="1162"/>
                </a:lnTo>
                <a:lnTo>
                  <a:pt x="8758" y="1164"/>
                </a:lnTo>
                <a:lnTo>
                  <a:pt x="8757" y="1166"/>
                </a:lnTo>
                <a:lnTo>
                  <a:pt x="8755" y="1168"/>
                </a:lnTo>
                <a:lnTo>
                  <a:pt x="8754" y="1169"/>
                </a:lnTo>
                <a:lnTo>
                  <a:pt x="8752" y="1171"/>
                </a:lnTo>
                <a:lnTo>
                  <a:pt x="8750" y="1173"/>
                </a:lnTo>
                <a:lnTo>
                  <a:pt x="8589" y="1300"/>
                </a:lnTo>
                <a:lnTo>
                  <a:pt x="8587" y="1301"/>
                </a:lnTo>
                <a:lnTo>
                  <a:pt x="8585" y="1303"/>
                </a:lnTo>
                <a:lnTo>
                  <a:pt x="8583" y="1304"/>
                </a:lnTo>
                <a:lnTo>
                  <a:pt x="8580" y="1305"/>
                </a:lnTo>
                <a:lnTo>
                  <a:pt x="8577" y="1306"/>
                </a:lnTo>
                <a:lnTo>
                  <a:pt x="8575" y="1306"/>
                </a:lnTo>
                <a:lnTo>
                  <a:pt x="8572" y="1306"/>
                </a:lnTo>
                <a:lnTo>
                  <a:pt x="8569" y="1307"/>
                </a:lnTo>
                <a:lnTo>
                  <a:pt x="8567" y="1307"/>
                </a:lnTo>
                <a:lnTo>
                  <a:pt x="8564" y="1306"/>
                </a:lnTo>
                <a:lnTo>
                  <a:pt x="8561" y="1306"/>
                </a:lnTo>
                <a:lnTo>
                  <a:pt x="8559" y="1305"/>
                </a:lnTo>
                <a:lnTo>
                  <a:pt x="8556" y="1304"/>
                </a:lnTo>
                <a:lnTo>
                  <a:pt x="8554" y="1303"/>
                </a:lnTo>
                <a:lnTo>
                  <a:pt x="8552" y="1302"/>
                </a:lnTo>
                <a:lnTo>
                  <a:pt x="8549" y="1301"/>
                </a:lnTo>
                <a:lnTo>
                  <a:pt x="8547" y="1299"/>
                </a:lnTo>
                <a:lnTo>
                  <a:pt x="8545" y="1297"/>
                </a:lnTo>
                <a:lnTo>
                  <a:pt x="8544" y="1296"/>
                </a:lnTo>
                <a:lnTo>
                  <a:pt x="8543" y="1294"/>
                </a:lnTo>
                <a:lnTo>
                  <a:pt x="8542" y="1292"/>
                </a:lnTo>
                <a:lnTo>
                  <a:pt x="8541" y="1290"/>
                </a:lnTo>
                <a:lnTo>
                  <a:pt x="8540" y="1288"/>
                </a:lnTo>
                <a:lnTo>
                  <a:pt x="8540" y="1286"/>
                </a:lnTo>
                <a:lnTo>
                  <a:pt x="8540" y="1283"/>
                </a:lnTo>
                <a:lnTo>
                  <a:pt x="8541" y="1281"/>
                </a:lnTo>
                <a:lnTo>
                  <a:pt x="8541" y="1279"/>
                </a:lnTo>
                <a:lnTo>
                  <a:pt x="8542" y="1277"/>
                </a:lnTo>
                <a:lnTo>
                  <a:pt x="8543" y="1275"/>
                </a:lnTo>
                <a:lnTo>
                  <a:pt x="8545" y="1273"/>
                </a:lnTo>
                <a:lnTo>
                  <a:pt x="8547" y="1271"/>
                </a:lnTo>
                <a:lnTo>
                  <a:pt x="8548" y="1270"/>
                </a:lnTo>
                <a:lnTo>
                  <a:pt x="8710" y="1142"/>
                </a:lnTo>
                <a:lnTo>
                  <a:pt x="8713" y="1140"/>
                </a:lnTo>
                <a:lnTo>
                  <a:pt x="8715" y="1139"/>
                </a:lnTo>
                <a:lnTo>
                  <a:pt x="8717" y="1138"/>
                </a:lnTo>
                <a:lnTo>
                  <a:pt x="8720" y="1137"/>
                </a:lnTo>
                <a:lnTo>
                  <a:pt x="8722" y="1137"/>
                </a:lnTo>
                <a:lnTo>
                  <a:pt x="8725" y="1136"/>
                </a:lnTo>
                <a:lnTo>
                  <a:pt x="8728" y="1136"/>
                </a:lnTo>
                <a:lnTo>
                  <a:pt x="8730" y="1136"/>
                </a:lnTo>
                <a:lnTo>
                  <a:pt x="8733" y="1136"/>
                </a:lnTo>
                <a:lnTo>
                  <a:pt x="8736" y="1136"/>
                </a:lnTo>
                <a:lnTo>
                  <a:pt x="8738" y="1137"/>
                </a:lnTo>
                <a:lnTo>
                  <a:pt x="8741" y="1138"/>
                </a:lnTo>
                <a:lnTo>
                  <a:pt x="8744" y="1139"/>
                </a:lnTo>
                <a:lnTo>
                  <a:pt x="8746" y="1140"/>
                </a:lnTo>
                <a:lnTo>
                  <a:pt x="8748" y="1141"/>
                </a:lnTo>
                <a:lnTo>
                  <a:pt x="8750" y="1143"/>
                </a:lnTo>
                <a:moveTo>
                  <a:pt x="8431" y="1400"/>
                </a:moveTo>
                <a:lnTo>
                  <a:pt x="8434" y="1401"/>
                </a:lnTo>
                <a:lnTo>
                  <a:pt x="8435" y="1403"/>
                </a:lnTo>
                <a:lnTo>
                  <a:pt x="8437" y="1405"/>
                </a:lnTo>
                <a:lnTo>
                  <a:pt x="8438" y="1406"/>
                </a:lnTo>
                <a:lnTo>
                  <a:pt x="8439" y="1408"/>
                </a:lnTo>
                <a:lnTo>
                  <a:pt x="8440" y="1410"/>
                </a:lnTo>
                <a:lnTo>
                  <a:pt x="8441" y="1412"/>
                </a:lnTo>
                <a:lnTo>
                  <a:pt x="8441" y="1414"/>
                </a:lnTo>
                <a:lnTo>
                  <a:pt x="8441" y="1416"/>
                </a:lnTo>
                <a:lnTo>
                  <a:pt x="8441" y="1418"/>
                </a:lnTo>
                <a:lnTo>
                  <a:pt x="8440" y="1420"/>
                </a:lnTo>
                <a:lnTo>
                  <a:pt x="8439" y="1422"/>
                </a:lnTo>
                <a:lnTo>
                  <a:pt x="8438" y="1424"/>
                </a:lnTo>
                <a:lnTo>
                  <a:pt x="8437" y="1426"/>
                </a:lnTo>
                <a:lnTo>
                  <a:pt x="8435" y="1428"/>
                </a:lnTo>
                <a:lnTo>
                  <a:pt x="8433" y="1430"/>
                </a:lnTo>
                <a:lnTo>
                  <a:pt x="8283" y="1564"/>
                </a:lnTo>
                <a:lnTo>
                  <a:pt x="8281" y="1565"/>
                </a:lnTo>
                <a:lnTo>
                  <a:pt x="8279" y="1567"/>
                </a:lnTo>
                <a:lnTo>
                  <a:pt x="8277" y="1568"/>
                </a:lnTo>
                <a:lnTo>
                  <a:pt x="8275" y="1569"/>
                </a:lnTo>
                <a:lnTo>
                  <a:pt x="8272" y="1570"/>
                </a:lnTo>
                <a:lnTo>
                  <a:pt x="8270" y="1570"/>
                </a:lnTo>
                <a:lnTo>
                  <a:pt x="8267" y="1571"/>
                </a:lnTo>
                <a:lnTo>
                  <a:pt x="8264" y="1571"/>
                </a:lnTo>
                <a:lnTo>
                  <a:pt x="8261" y="1571"/>
                </a:lnTo>
                <a:lnTo>
                  <a:pt x="8259" y="1571"/>
                </a:lnTo>
                <a:lnTo>
                  <a:pt x="8256" y="1571"/>
                </a:lnTo>
                <a:lnTo>
                  <a:pt x="8253" y="1570"/>
                </a:lnTo>
                <a:lnTo>
                  <a:pt x="8251" y="1570"/>
                </a:lnTo>
                <a:lnTo>
                  <a:pt x="8248" y="1569"/>
                </a:lnTo>
                <a:lnTo>
                  <a:pt x="8246" y="1568"/>
                </a:lnTo>
                <a:lnTo>
                  <a:pt x="8243" y="1567"/>
                </a:lnTo>
                <a:lnTo>
                  <a:pt x="8241" y="1565"/>
                </a:lnTo>
                <a:lnTo>
                  <a:pt x="8239" y="1563"/>
                </a:lnTo>
                <a:lnTo>
                  <a:pt x="8238" y="1562"/>
                </a:lnTo>
                <a:lnTo>
                  <a:pt x="8236" y="1560"/>
                </a:lnTo>
                <a:lnTo>
                  <a:pt x="8235" y="1558"/>
                </a:lnTo>
                <a:lnTo>
                  <a:pt x="8234" y="1556"/>
                </a:lnTo>
                <a:lnTo>
                  <a:pt x="8234" y="1554"/>
                </a:lnTo>
                <a:lnTo>
                  <a:pt x="8233" y="1552"/>
                </a:lnTo>
                <a:lnTo>
                  <a:pt x="8233" y="1549"/>
                </a:lnTo>
                <a:lnTo>
                  <a:pt x="8233" y="1547"/>
                </a:lnTo>
                <a:lnTo>
                  <a:pt x="8234" y="1545"/>
                </a:lnTo>
                <a:lnTo>
                  <a:pt x="8234" y="1543"/>
                </a:lnTo>
                <a:lnTo>
                  <a:pt x="8235" y="1541"/>
                </a:lnTo>
                <a:lnTo>
                  <a:pt x="8236" y="1539"/>
                </a:lnTo>
                <a:lnTo>
                  <a:pt x="8238" y="1537"/>
                </a:lnTo>
                <a:lnTo>
                  <a:pt x="8239" y="1536"/>
                </a:lnTo>
                <a:lnTo>
                  <a:pt x="8391" y="1401"/>
                </a:lnTo>
                <a:lnTo>
                  <a:pt x="8393" y="1399"/>
                </a:lnTo>
                <a:lnTo>
                  <a:pt x="8396" y="1398"/>
                </a:lnTo>
                <a:lnTo>
                  <a:pt x="8398" y="1397"/>
                </a:lnTo>
                <a:lnTo>
                  <a:pt x="8400" y="1396"/>
                </a:lnTo>
                <a:lnTo>
                  <a:pt x="8403" y="1395"/>
                </a:lnTo>
                <a:lnTo>
                  <a:pt x="8405" y="1394"/>
                </a:lnTo>
                <a:lnTo>
                  <a:pt x="8408" y="1394"/>
                </a:lnTo>
                <a:lnTo>
                  <a:pt x="8411" y="1394"/>
                </a:lnTo>
                <a:lnTo>
                  <a:pt x="8413" y="1394"/>
                </a:lnTo>
                <a:lnTo>
                  <a:pt x="8416" y="1394"/>
                </a:lnTo>
                <a:lnTo>
                  <a:pt x="8419" y="1395"/>
                </a:lnTo>
                <a:lnTo>
                  <a:pt x="8422" y="1395"/>
                </a:lnTo>
                <a:lnTo>
                  <a:pt x="8424" y="1396"/>
                </a:lnTo>
                <a:lnTo>
                  <a:pt x="8427" y="1397"/>
                </a:lnTo>
                <a:lnTo>
                  <a:pt x="8429" y="1398"/>
                </a:lnTo>
                <a:lnTo>
                  <a:pt x="8431" y="1400"/>
                </a:lnTo>
                <a:moveTo>
                  <a:pt x="8132" y="1670"/>
                </a:moveTo>
                <a:lnTo>
                  <a:pt x="8135" y="1671"/>
                </a:lnTo>
                <a:lnTo>
                  <a:pt x="8136" y="1673"/>
                </a:lnTo>
                <a:lnTo>
                  <a:pt x="8138" y="1674"/>
                </a:lnTo>
                <a:lnTo>
                  <a:pt x="8140" y="1676"/>
                </a:lnTo>
                <a:lnTo>
                  <a:pt x="8141" y="1678"/>
                </a:lnTo>
                <a:lnTo>
                  <a:pt x="8142" y="1680"/>
                </a:lnTo>
                <a:lnTo>
                  <a:pt x="8142" y="1682"/>
                </a:lnTo>
                <a:lnTo>
                  <a:pt x="8143" y="1684"/>
                </a:lnTo>
                <a:lnTo>
                  <a:pt x="8143" y="1686"/>
                </a:lnTo>
                <a:lnTo>
                  <a:pt x="8143" y="1688"/>
                </a:lnTo>
                <a:lnTo>
                  <a:pt x="8142" y="1690"/>
                </a:lnTo>
                <a:lnTo>
                  <a:pt x="8142" y="1692"/>
                </a:lnTo>
                <a:lnTo>
                  <a:pt x="8141" y="1694"/>
                </a:lnTo>
                <a:lnTo>
                  <a:pt x="8140" y="1696"/>
                </a:lnTo>
                <a:lnTo>
                  <a:pt x="8138" y="1698"/>
                </a:lnTo>
                <a:lnTo>
                  <a:pt x="8136" y="1700"/>
                </a:lnTo>
                <a:lnTo>
                  <a:pt x="7993" y="1839"/>
                </a:lnTo>
                <a:lnTo>
                  <a:pt x="7992" y="1840"/>
                </a:lnTo>
                <a:lnTo>
                  <a:pt x="7989" y="1842"/>
                </a:lnTo>
                <a:lnTo>
                  <a:pt x="7987" y="1843"/>
                </a:lnTo>
                <a:lnTo>
                  <a:pt x="7985" y="1844"/>
                </a:lnTo>
                <a:lnTo>
                  <a:pt x="7982" y="1845"/>
                </a:lnTo>
                <a:lnTo>
                  <a:pt x="7980" y="1846"/>
                </a:lnTo>
                <a:lnTo>
                  <a:pt x="7977" y="1847"/>
                </a:lnTo>
                <a:lnTo>
                  <a:pt x="7974" y="1847"/>
                </a:lnTo>
                <a:lnTo>
                  <a:pt x="7971" y="1847"/>
                </a:lnTo>
                <a:lnTo>
                  <a:pt x="7969" y="1847"/>
                </a:lnTo>
                <a:lnTo>
                  <a:pt x="7966" y="1847"/>
                </a:lnTo>
                <a:lnTo>
                  <a:pt x="7963" y="1846"/>
                </a:lnTo>
                <a:lnTo>
                  <a:pt x="7961" y="1846"/>
                </a:lnTo>
                <a:lnTo>
                  <a:pt x="7958" y="1845"/>
                </a:lnTo>
                <a:lnTo>
                  <a:pt x="7956" y="1844"/>
                </a:lnTo>
                <a:lnTo>
                  <a:pt x="7953" y="1843"/>
                </a:lnTo>
                <a:lnTo>
                  <a:pt x="7951" y="1841"/>
                </a:lnTo>
                <a:lnTo>
                  <a:pt x="7949" y="1840"/>
                </a:lnTo>
                <a:lnTo>
                  <a:pt x="7947" y="1838"/>
                </a:lnTo>
                <a:lnTo>
                  <a:pt x="7946" y="1836"/>
                </a:lnTo>
                <a:lnTo>
                  <a:pt x="7945" y="1834"/>
                </a:lnTo>
                <a:lnTo>
                  <a:pt x="7944" y="1832"/>
                </a:lnTo>
                <a:lnTo>
                  <a:pt x="7943" y="1830"/>
                </a:lnTo>
                <a:lnTo>
                  <a:pt x="7942" y="1828"/>
                </a:lnTo>
                <a:lnTo>
                  <a:pt x="7942" y="1826"/>
                </a:lnTo>
                <a:lnTo>
                  <a:pt x="7942" y="1824"/>
                </a:lnTo>
                <a:lnTo>
                  <a:pt x="7943" y="1822"/>
                </a:lnTo>
                <a:lnTo>
                  <a:pt x="7943" y="1820"/>
                </a:lnTo>
                <a:lnTo>
                  <a:pt x="7944" y="1818"/>
                </a:lnTo>
                <a:lnTo>
                  <a:pt x="7945" y="1816"/>
                </a:lnTo>
                <a:lnTo>
                  <a:pt x="7947" y="1814"/>
                </a:lnTo>
                <a:lnTo>
                  <a:pt x="7948" y="1812"/>
                </a:lnTo>
                <a:lnTo>
                  <a:pt x="8092" y="1673"/>
                </a:lnTo>
                <a:lnTo>
                  <a:pt x="8094" y="1671"/>
                </a:lnTo>
                <a:lnTo>
                  <a:pt x="8096" y="1670"/>
                </a:lnTo>
                <a:lnTo>
                  <a:pt x="8098" y="1668"/>
                </a:lnTo>
                <a:lnTo>
                  <a:pt x="8101" y="1667"/>
                </a:lnTo>
                <a:lnTo>
                  <a:pt x="8103" y="1666"/>
                </a:lnTo>
                <a:lnTo>
                  <a:pt x="8106" y="1666"/>
                </a:lnTo>
                <a:lnTo>
                  <a:pt x="8108" y="1665"/>
                </a:lnTo>
                <a:lnTo>
                  <a:pt x="8111" y="1665"/>
                </a:lnTo>
                <a:lnTo>
                  <a:pt x="8114" y="1665"/>
                </a:lnTo>
                <a:lnTo>
                  <a:pt x="8116" y="1665"/>
                </a:lnTo>
                <a:lnTo>
                  <a:pt x="8119" y="1665"/>
                </a:lnTo>
                <a:lnTo>
                  <a:pt x="8122" y="1665"/>
                </a:lnTo>
                <a:lnTo>
                  <a:pt x="8125" y="1666"/>
                </a:lnTo>
                <a:lnTo>
                  <a:pt x="8127" y="1667"/>
                </a:lnTo>
                <a:lnTo>
                  <a:pt x="8130" y="1668"/>
                </a:lnTo>
                <a:lnTo>
                  <a:pt x="8132" y="1670"/>
                </a:lnTo>
                <a:moveTo>
                  <a:pt x="7847" y="1949"/>
                </a:moveTo>
                <a:lnTo>
                  <a:pt x="7850" y="1950"/>
                </a:lnTo>
                <a:lnTo>
                  <a:pt x="7852" y="1951"/>
                </a:lnTo>
                <a:lnTo>
                  <a:pt x="7853" y="1953"/>
                </a:lnTo>
                <a:lnTo>
                  <a:pt x="7855" y="1955"/>
                </a:lnTo>
                <a:lnTo>
                  <a:pt x="7856" y="1957"/>
                </a:lnTo>
                <a:lnTo>
                  <a:pt x="7857" y="1959"/>
                </a:lnTo>
                <a:lnTo>
                  <a:pt x="7858" y="1961"/>
                </a:lnTo>
                <a:lnTo>
                  <a:pt x="7858" y="1963"/>
                </a:lnTo>
                <a:lnTo>
                  <a:pt x="7858" y="1965"/>
                </a:lnTo>
                <a:lnTo>
                  <a:pt x="7858" y="1967"/>
                </a:lnTo>
                <a:lnTo>
                  <a:pt x="7858" y="1969"/>
                </a:lnTo>
                <a:lnTo>
                  <a:pt x="7858" y="1971"/>
                </a:lnTo>
                <a:lnTo>
                  <a:pt x="7857" y="1974"/>
                </a:lnTo>
                <a:lnTo>
                  <a:pt x="7856" y="1976"/>
                </a:lnTo>
                <a:lnTo>
                  <a:pt x="7854" y="1978"/>
                </a:lnTo>
                <a:lnTo>
                  <a:pt x="7852" y="1980"/>
                </a:lnTo>
                <a:lnTo>
                  <a:pt x="7714" y="2121"/>
                </a:lnTo>
                <a:lnTo>
                  <a:pt x="7713" y="2122"/>
                </a:lnTo>
                <a:lnTo>
                  <a:pt x="7710" y="2124"/>
                </a:lnTo>
                <a:lnTo>
                  <a:pt x="7708" y="2125"/>
                </a:lnTo>
                <a:lnTo>
                  <a:pt x="7706" y="2127"/>
                </a:lnTo>
                <a:lnTo>
                  <a:pt x="7703" y="2128"/>
                </a:lnTo>
                <a:lnTo>
                  <a:pt x="7701" y="2128"/>
                </a:lnTo>
                <a:lnTo>
                  <a:pt x="7698" y="2129"/>
                </a:lnTo>
                <a:lnTo>
                  <a:pt x="7696" y="2129"/>
                </a:lnTo>
                <a:lnTo>
                  <a:pt x="7693" y="2130"/>
                </a:lnTo>
                <a:lnTo>
                  <a:pt x="7690" y="2130"/>
                </a:lnTo>
                <a:lnTo>
                  <a:pt x="7688" y="2129"/>
                </a:lnTo>
                <a:lnTo>
                  <a:pt x="7685" y="2129"/>
                </a:lnTo>
                <a:lnTo>
                  <a:pt x="7682" y="2129"/>
                </a:lnTo>
                <a:lnTo>
                  <a:pt x="7680" y="2128"/>
                </a:lnTo>
                <a:lnTo>
                  <a:pt x="7677" y="2127"/>
                </a:lnTo>
                <a:lnTo>
                  <a:pt x="7674" y="2126"/>
                </a:lnTo>
                <a:lnTo>
                  <a:pt x="7672" y="2124"/>
                </a:lnTo>
                <a:lnTo>
                  <a:pt x="7670" y="2123"/>
                </a:lnTo>
                <a:lnTo>
                  <a:pt x="7668" y="2121"/>
                </a:lnTo>
                <a:lnTo>
                  <a:pt x="7667" y="2119"/>
                </a:lnTo>
                <a:lnTo>
                  <a:pt x="7666" y="2117"/>
                </a:lnTo>
                <a:lnTo>
                  <a:pt x="7665" y="2115"/>
                </a:lnTo>
                <a:lnTo>
                  <a:pt x="7664" y="2113"/>
                </a:lnTo>
                <a:lnTo>
                  <a:pt x="7663" y="2111"/>
                </a:lnTo>
                <a:lnTo>
                  <a:pt x="7663" y="2109"/>
                </a:lnTo>
                <a:lnTo>
                  <a:pt x="7663" y="2107"/>
                </a:lnTo>
                <a:lnTo>
                  <a:pt x="7663" y="2105"/>
                </a:lnTo>
                <a:lnTo>
                  <a:pt x="7664" y="2103"/>
                </a:lnTo>
                <a:lnTo>
                  <a:pt x="7665" y="2101"/>
                </a:lnTo>
                <a:lnTo>
                  <a:pt x="7666" y="2099"/>
                </a:lnTo>
                <a:lnTo>
                  <a:pt x="7667" y="2097"/>
                </a:lnTo>
                <a:lnTo>
                  <a:pt x="7668" y="2096"/>
                </a:lnTo>
                <a:lnTo>
                  <a:pt x="7807" y="1953"/>
                </a:lnTo>
                <a:lnTo>
                  <a:pt x="7809" y="1951"/>
                </a:lnTo>
                <a:lnTo>
                  <a:pt x="7811" y="1950"/>
                </a:lnTo>
                <a:lnTo>
                  <a:pt x="7813" y="1948"/>
                </a:lnTo>
                <a:lnTo>
                  <a:pt x="7816" y="1947"/>
                </a:lnTo>
                <a:lnTo>
                  <a:pt x="7818" y="1946"/>
                </a:lnTo>
                <a:lnTo>
                  <a:pt x="7821" y="1945"/>
                </a:lnTo>
                <a:lnTo>
                  <a:pt x="7823" y="1945"/>
                </a:lnTo>
                <a:lnTo>
                  <a:pt x="7826" y="1945"/>
                </a:lnTo>
                <a:lnTo>
                  <a:pt x="7829" y="1944"/>
                </a:lnTo>
                <a:lnTo>
                  <a:pt x="7831" y="1944"/>
                </a:lnTo>
                <a:lnTo>
                  <a:pt x="7834" y="1945"/>
                </a:lnTo>
                <a:lnTo>
                  <a:pt x="7837" y="1945"/>
                </a:lnTo>
                <a:lnTo>
                  <a:pt x="7840" y="1946"/>
                </a:lnTo>
                <a:lnTo>
                  <a:pt x="7842" y="1946"/>
                </a:lnTo>
                <a:lnTo>
                  <a:pt x="7845" y="1947"/>
                </a:lnTo>
                <a:lnTo>
                  <a:pt x="7847" y="1949"/>
                </a:lnTo>
                <a:moveTo>
                  <a:pt x="7572" y="2234"/>
                </a:moveTo>
                <a:lnTo>
                  <a:pt x="7574" y="2235"/>
                </a:lnTo>
                <a:lnTo>
                  <a:pt x="7576" y="2236"/>
                </a:lnTo>
                <a:lnTo>
                  <a:pt x="7577" y="2238"/>
                </a:lnTo>
                <a:lnTo>
                  <a:pt x="7579" y="2240"/>
                </a:lnTo>
                <a:lnTo>
                  <a:pt x="7580" y="2242"/>
                </a:lnTo>
                <a:lnTo>
                  <a:pt x="7581" y="2244"/>
                </a:lnTo>
                <a:lnTo>
                  <a:pt x="7582" y="2246"/>
                </a:lnTo>
                <a:lnTo>
                  <a:pt x="7582" y="2248"/>
                </a:lnTo>
                <a:lnTo>
                  <a:pt x="7583" y="2250"/>
                </a:lnTo>
                <a:lnTo>
                  <a:pt x="7583" y="2252"/>
                </a:lnTo>
                <a:lnTo>
                  <a:pt x="7583" y="2254"/>
                </a:lnTo>
                <a:lnTo>
                  <a:pt x="7582" y="2256"/>
                </a:lnTo>
                <a:lnTo>
                  <a:pt x="7581" y="2258"/>
                </a:lnTo>
                <a:lnTo>
                  <a:pt x="7580" y="2260"/>
                </a:lnTo>
                <a:lnTo>
                  <a:pt x="7579" y="2262"/>
                </a:lnTo>
                <a:lnTo>
                  <a:pt x="7577" y="2263"/>
                </a:lnTo>
                <a:lnTo>
                  <a:pt x="7442" y="2406"/>
                </a:lnTo>
                <a:lnTo>
                  <a:pt x="7440" y="2408"/>
                </a:lnTo>
                <a:lnTo>
                  <a:pt x="7438" y="2410"/>
                </a:lnTo>
                <a:lnTo>
                  <a:pt x="7436" y="2411"/>
                </a:lnTo>
                <a:lnTo>
                  <a:pt x="7433" y="2412"/>
                </a:lnTo>
                <a:lnTo>
                  <a:pt x="7431" y="2413"/>
                </a:lnTo>
                <a:lnTo>
                  <a:pt x="7428" y="2414"/>
                </a:lnTo>
                <a:lnTo>
                  <a:pt x="7426" y="2415"/>
                </a:lnTo>
                <a:lnTo>
                  <a:pt x="7423" y="2415"/>
                </a:lnTo>
                <a:lnTo>
                  <a:pt x="7420" y="2416"/>
                </a:lnTo>
                <a:lnTo>
                  <a:pt x="7418" y="2416"/>
                </a:lnTo>
                <a:lnTo>
                  <a:pt x="7415" y="2415"/>
                </a:lnTo>
                <a:lnTo>
                  <a:pt x="7412" y="2415"/>
                </a:lnTo>
                <a:lnTo>
                  <a:pt x="7409" y="2414"/>
                </a:lnTo>
                <a:lnTo>
                  <a:pt x="7407" y="2414"/>
                </a:lnTo>
                <a:lnTo>
                  <a:pt x="7404" y="2413"/>
                </a:lnTo>
                <a:lnTo>
                  <a:pt x="7402" y="2411"/>
                </a:lnTo>
                <a:lnTo>
                  <a:pt x="7399" y="2410"/>
                </a:lnTo>
                <a:lnTo>
                  <a:pt x="7397" y="2409"/>
                </a:lnTo>
                <a:lnTo>
                  <a:pt x="7395" y="2407"/>
                </a:lnTo>
                <a:lnTo>
                  <a:pt x="7394" y="2405"/>
                </a:lnTo>
                <a:lnTo>
                  <a:pt x="7393" y="2403"/>
                </a:lnTo>
                <a:lnTo>
                  <a:pt x="7392" y="2402"/>
                </a:lnTo>
                <a:lnTo>
                  <a:pt x="7391" y="2400"/>
                </a:lnTo>
                <a:lnTo>
                  <a:pt x="7390" y="2398"/>
                </a:lnTo>
                <a:lnTo>
                  <a:pt x="7390" y="2396"/>
                </a:lnTo>
                <a:lnTo>
                  <a:pt x="7390" y="2394"/>
                </a:lnTo>
                <a:lnTo>
                  <a:pt x="7390" y="2391"/>
                </a:lnTo>
                <a:lnTo>
                  <a:pt x="7391" y="2389"/>
                </a:lnTo>
                <a:lnTo>
                  <a:pt x="7392" y="2387"/>
                </a:lnTo>
                <a:lnTo>
                  <a:pt x="7393" y="2385"/>
                </a:lnTo>
                <a:lnTo>
                  <a:pt x="7394" y="2383"/>
                </a:lnTo>
                <a:lnTo>
                  <a:pt x="7396" y="2381"/>
                </a:lnTo>
                <a:lnTo>
                  <a:pt x="7532" y="2239"/>
                </a:lnTo>
                <a:lnTo>
                  <a:pt x="7533" y="2237"/>
                </a:lnTo>
                <a:lnTo>
                  <a:pt x="7535" y="2235"/>
                </a:lnTo>
                <a:lnTo>
                  <a:pt x="7537" y="2234"/>
                </a:lnTo>
                <a:lnTo>
                  <a:pt x="7540" y="2233"/>
                </a:lnTo>
                <a:lnTo>
                  <a:pt x="7542" y="2232"/>
                </a:lnTo>
                <a:lnTo>
                  <a:pt x="7545" y="2231"/>
                </a:lnTo>
                <a:lnTo>
                  <a:pt x="7547" y="2230"/>
                </a:lnTo>
                <a:lnTo>
                  <a:pt x="7550" y="2230"/>
                </a:lnTo>
                <a:lnTo>
                  <a:pt x="7553" y="2229"/>
                </a:lnTo>
                <a:lnTo>
                  <a:pt x="7556" y="2229"/>
                </a:lnTo>
                <a:lnTo>
                  <a:pt x="7558" y="2230"/>
                </a:lnTo>
                <a:lnTo>
                  <a:pt x="7561" y="2230"/>
                </a:lnTo>
                <a:lnTo>
                  <a:pt x="7564" y="2231"/>
                </a:lnTo>
                <a:lnTo>
                  <a:pt x="7566" y="2231"/>
                </a:lnTo>
                <a:lnTo>
                  <a:pt x="7569" y="2232"/>
                </a:lnTo>
                <a:lnTo>
                  <a:pt x="7572" y="2234"/>
                </a:lnTo>
                <a:moveTo>
                  <a:pt x="7299" y="2520"/>
                </a:moveTo>
                <a:lnTo>
                  <a:pt x="7301" y="2522"/>
                </a:lnTo>
                <a:lnTo>
                  <a:pt x="7303" y="2523"/>
                </a:lnTo>
                <a:lnTo>
                  <a:pt x="7305" y="2525"/>
                </a:lnTo>
                <a:lnTo>
                  <a:pt x="7306" y="2527"/>
                </a:lnTo>
                <a:lnTo>
                  <a:pt x="7308" y="2528"/>
                </a:lnTo>
                <a:lnTo>
                  <a:pt x="7309" y="2530"/>
                </a:lnTo>
                <a:lnTo>
                  <a:pt x="7310" y="2532"/>
                </a:lnTo>
                <a:lnTo>
                  <a:pt x="7310" y="2534"/>
                </a:lnTo>
                <a:lnTo>
                  <a:pt x="7311" y="2536"/>
                </a:lnTo>
                <a:lnTo>
                  <a:pt x="7311" y="2538"/>
                </a:lnTo>
                <a:lnTo>
                  <a:pt x="7311" y="2540"/>
                </a:lnTo>
                <a:lnTo>
                  <a:pt x="7310" y="2543"/>
                </a:lnTo>
                <a:lnTo>
                  <a:pt x="7309" y="2545"/>
                </a:lnTo>
                <a:lnTo>
                  <a:pt x="7308" y="2547"/>
                </a:lnTo>
                <a:lnTo>
                  <a:pt x="7307" y="2549"/>
                </a:lnTo>
                <a:lnTo>
                  <a:pt x="7306" y="2550"/>
                </a:lnTo>
                <a:lnTo>
                  <a:pt x="7169" y="2693"/>
                </a:lnTo>
                <a:lnTo>
                  <a:pt x="7167" y="2695"/>
                </a:lnTo>
                <a:lnTo>
                  <a:pt x="7164" y="2697"/>
                </a:lnTo>
                <a:lnTo>
                  <a:pt x="7162" y="2698"/>
                </a:lnTo>
                <a:lnTo>
                  <a:pt x="7160" y="2699"/>
                </a:lnTo>
                <a:lnTo>
                  <a:pt x="7157" y="2700"/>
                </a:lnTo>
                <a:lnTo>
                  <a:pt x="7155" y="2701"/>
                </a:lnTo>
                <a:lnTo>
                  <a:pt x="7152" y="2702"/>
                </a:lnTo>
                <a:lnTo>
                  <a:pt x="7149" y="2702"/>
                </a:lnTo>
                <a:lnTo>
                  <a:pt x="7147" y="2703"/>
                </a:lnTo>
                <a:lnTo>
                  <a:pt x="7144" y="2703"/>
                </a:lnTo>
                <a:lnTo>
                  <a:pt x="7141" y="2702"/>
                </a:lnTo>
                <a:lnTo>
                  <a:pt x="7138" y="2702"/>
                </a:lnTo>
                <a:lnTo>
                  <a:pt x="7136" y="2701"/>
                </a:lnTo>
                <a:lnTo>
                  <a:pt x="7133" y="2701"/>
                </a:lnTo>
                <a:lnTo>
                  <a:pt x="7131" y="2700"/>
                </a:lnTo>
                <a:lnTo>
                  <a:pt x="7129" y="2698"/>
                </a:lnTo>
                <a:lnTo>
                  <a:pt x="7126" y="2697"/>
                </a:lnTo>
                <a:lnTo>
                  <a:pt x="7124" y="2695"/>
                </a:lnTo>
                <a:lnTo>
                  <a:pt x="7122" y="2693"/>
                </a:lnTo>
                <a:lnTo>
                  <a:pt x="7121" y="2692"/>
                </a:lnTo>
                <a:lnTo>
                  <a:pt x="7119" y="2690"/>
                </a:lnTo>
                <a:lnTo>
                  <a:pt x="7118" y="2688"/>
                </a:lnTo>
                <a:lnTo>
                  <a:pt x="7117" y="2686"/>
                </a:lnTo>
                <a:lnTo>
                  <a:pt x="7117" y="2684"/>
                </a:lnTo>
                <a:lnTo>
                  <a:pt x="7117" y="2682"/>
                </a:lnTo>
                <a:lnTo>
                  <a:pt x="7117" y="2679"/>
                </a:lnTo>
                <a:lnTo>
                  <a:pt x="7117" y="2677"/>
                </a:lnTo>
                <a:lnTo>
                  <a:pt x="7117" y="2675"/>
                </a:lnTo>
                <a:lnTo>
                  <a:pt x="7118" y="2673"/>
                </a:lnTo>
                <a:lnTo>
                  <a:pt x="7119" y="2671"/>
                </a:lnTo>
                <a:lnTo>
                  <a:pt x="7121" y="2669"/>
                </a:lnTo>
                <a:lnTo>
                  <a:pt x="7123" y="2667"/>
                </a:lnTo>
                <a:lnTo>
                  <a:pt x="7260" y="2524"/>
                </a:lnTo>
                <a:lnTo>
                  <a:pt x="7261" y="2523"/>
                </a:lnTo>
                <a:lnTo>
                  <a:pt x="7263" y="2521"/>
                </a:lnTo>
                <a:lnTo>
                  <a:pt x="7265" y="2520"/>
                </a:lnTo>
                <a:lnTo>
                  <a:pt x="7268" y="2519"/>
                </a:lnTo>
                <a:lnTo>
                  <a:pt x="7270" y="2518"/>
                </a:lnTo>
                <a:lnTo>
                  <a:pt x="7273" y="2517"/>
                </a:lnTo>
                <a:lnTo>
                  <a:pt x="7275" y="2516"/>
                </a:lnTo>
                <a:lnTo>
                  <a:pt x="7278" y="2516"/>
                </a:lnTo>
                <a:lnTo>
                  <a:pt x="7281" y="2516"/>
                </a:lnTo>
                <a:lnTo>
                  <a:pt x="7283" y="2516"/>
                </a:lnTo>
                <a:lnTo>
                  <a:pt x="7286" y="2516"/>
                </a:lnTo>
                <a:lnTo>
                  <a:pt x="7289" y="2516"/>
                </a:lnTo>
                <a:lnTo>
                  <a:pt x="7291" y="2517"/>
                </a:lnTo>
                <a:lnTo>
                  <a:pt x="7294" y="2518"/>
                </a:lnTo>
                <a:lnTo>
                  <a:pt x="7296" y="2519"/>
                </a:lnTo>
                <a:lnTo>
                  <a:pt x="7299" y="2520"/>
                </a:lnTo>
                <a:moveTo>
                  <a:pt x="7024" y="2805"/>
                </a:moveTo>
                <a:lnTo>
                  <a:pt x="7026" y="2807"/>
                </a:lnTo>
                <a:lnTo>
                  <a:pt x="7028" y="2808"/>
                </a:lnTo>
                <a:lnTo>
                  <a:pt x="7030" y="2810"/>
                </a:lnTo>
                <a:lnTo>
                  <a:pt x="7031" y="2812"/>
                </a:lnTo>
                <a:lnTo>
                  <a:pt x="7033" y="2814"/>
                </a:lnTo>
                <a:lnTo>
                  <a:pt x="7034" y="2816"/>
                </a:lnTo>
                <a:lnTo>
                  <a:pt x="7034" y="2818"/>
                </a:lnTo>
                <a:lnTo>
                  <a:pt x="7035" y="2820"/>
                </a:lnTo>
                <a:lnTo>
                  <a:pt x="7035" y="2822"/>
                </a:lnTo>
                <a:lnTo>
                  <a:pt x="7035" y="2824"/>
                </a:lnTo>
                <a:lnTo>
                  <a:pt x="7035" y="2826"/>
                </a:lnTo>
                <a:lnTo>
                  <a:pt x="7034" y="2828"/>
                </a:lnTo>
                <a:lnTo>
                  <a:pt x="7033" y="2830"/>
                </a:lnTo>
                <a:lnTo>
                  <a:pt x="7032" y="2832"/>
                </a:lnTo>
                <a:lnTo>
                  <a:pt x="7031" y="2834"/>
                </a:lnTo>
                <a:lnTo>
                  <a:pt x="7030" y="2835"/>
                </a:lnTo>
                <a:lnTo>
                  <a:pt x="6889" y="2976"/>
                </a:lnTo>
                <a:lnTo>
                  <a:pt x="6887" y="2978"/>
                </a:lnTo>
                <a:lnTo>
                  <a:pt x="6884" y="2980"/>
                </a:lnTo>
                <a:lnTo>
                  <a:pt x="6882" y="2981"/>
                </a:lnTo>
                <a:lnTo>
                  <a:pt x="6880" y="2982"/>
                </a:lnTo>
                <a:lnTo>
                  <a:pt x="6877" y="2983"/>
                </a:lnTo>
                <a:lnTo>
                  <a:pt x="6875" y="2984"/>
                </a:lnTo>
                <a:lnTo>
                  <a:pt x="6872" y="2984"/>
                </a:lnTo>
                <a:lnTo>
                  <a:pt x="6870" y="2985"/>
                </a:lnTo>
                <a:lnTo>
                  <a:pt x="6867" y="2985"/>
                </a:lnTo>
                <a:lnTo>
                  <a:pt x="6864" y="2985"/>
                </a:lnTo>
                <a:lnTo>
                  <a:pt x="6862" y="2985"/>
                </a:lnTo>
                <a:lnTo>
                  <a:pt x="6859" y="2984"/>
                </a:lnTo>
                <a:lnTo>
                  <a:pt x="6856" y="2983"/>
                </a:lnTo>
                <a:lnTo>
                  <a:pt x="6854" y="2983"/>
                </a:lnTo>
                <a:lnTo>
                  <a:pt x="6851" y="2982"/>
                </a:lnTo>
                <a:lnTo>
                  <a:pt x="6849" y="2980"/>
                </a:lnTo>
                <a:lnTo>
                  <a:pt x="6846" y="2979"/>
                </a:lnTo>
                <a:lnTo>
                  <a:pt x="6845" y="2977"/>
                </a:lnTo>
                <a:lnTo>
                  <a:pt x="6843" y="2976"/>
                </a:lnTo>
                <a:lnTo>
                  <a:pt x="6841" y="2974"/>
                </a:lnTo>
                <a:lnTo>
                  <a:pt x="6840" y="2972"/>
                </a:lnTo>
                <a:lnTo>
                  <a:pt x="6839" y="2970"/>
                </a:lnTo>
                <a:lnTo>
                  <a:pt x="6839" y="2968"/>
                </a:lnTo>
                <a:lnTo>
                  <a:pt x="6838" y="2966"/>
                </a:lnTo>
                <a:lnTo>
                  <a:pt x="6838" y="2964"/>
                </a:lnTo>
                <a:lnTo>
                  <a:pt x="6838" y="2962"/>
                </a:lnTo>
                <a:lnTo>
                  <a:pt x="6838" y="2960"/>
                </a:lnTo>
                <a:lnTo>
                  <a:pt x="6839" y="2957"/>
                </a:lnTo>
                <a:lnTo>
                  <a:pt x="6840" y="2955"/>
                </a:lnTo>
                <a:lnTo>
                  <a:pt x="6841" y="2953"/>
                </a:lnTo>
                <a:lnTo>
                  <a:pt x="6842" y="2951"/>
                </a:lnTo>
                <a:lnTo>
                  <a:pt x="6844" y="2949"/>
                </a:lnTo>
                <a:lnTo>
                  <a:pt x="6985" y="2809"/>
                </a:lnTo>
                <a:lnTo>
                  <a:pt x="6986" y="2808"/>
                </a:lnTo>
                <a:lnTo>
                  <a:pt x="6988" y="2806"/>
                </a:lnTo>
                <a:lnTo>
                  <a:pt x="6990" y="2805"/>
                </a:lnTo>
                <a:lnTo>
                  <a:pt x="6993" y="2804"/>
                </a:lnTo>
                <a:lnTo>
                  <a:pt x="6995" y="2803"/>
                </a:lnTo>
                <a:lnTo>
                  <a:pt x="6998" y="2802"/>
                </a:lnTo>
                <a:lnTo>
                  <a:pt x="7000" y="2801"/>
                </a:lnTo>
                <a:lnTo>
                  <a:pt x="7003" y="2801"/>
                </a:lnTo>
                <a:lnTo>
                  <a:pt x="7006" y="2801"/>
                </a:lnTo>
                <a:lnTo>
                  <a:pt x="7008" y="2801"/>
                </a:lnTo>
                <a:lnTo>
                  <a:pt x="7011" y="2801"/>
                </a:lnTo>
                <a:lnTo>
                  <a:pt x="7014" y="2802"/>
                </a:lnTo>
                <a:lnTo>
                  <a:pt x="7016" y="2802"/>
                </a:lnTo>
                <a:lnTo>
                  <a:pt x="7019" y="2803"/>
                </a:lnTo>
                <a:lnTo>
                  <a:pt x="7021" y="2804"/>
                </a:lnTo>
                <a:lnTo>
                  <a:pt x="7024" y="2805"/>
                </a:lnTo>
                <a:moveTo>
                  <a:pt x="12" y="2829"/>
                </a:moveTo>
                <a:lnTo>
                  <a:pt x="14" y="2828"/>
                </a:lnTo>
                <a:lnTo>
                  <a:pt x="17" y="2827"/>
                </a:lnTo>
                <a:lnTo>
                  <a:pt x="20" y="2826"/>
                </a:lnTo>
                <a:lnTo>
                  <a:pt x="22" y="2826"/>
                </a:lnTo>
                <a:lnTo>
                  <a:pt x="25" y="2825"/>
                </a:lnTo>
                <a:lnTo>
                  <a:pt x="28" y="2825"/>
                </a:lnTo>
                <a:lnTo>
                  <a:pt x="31" y="2825"/>
                </a:lnTo>
                <a:lnTo>
                  <a:pt x="33" y="2825"/>
                </a:lnTo>
                <a:lnTo>
                  <a:pt x="36" y="2826"/>
                </a:lnTo>
                <a:lnTo>
                  <a:pt x="39" y="2827"/>
                </a:lnTo>
                <a:lnTo>
                  <a:pt x="41" y="2827"/>
                </a:lnTo>
                <a:lnTo>
                  <a:pt x="44" y="2828"/>
                </a:lnTo>
                <a:lnTo>
                  <a:pt x="46" y="2830"/>
                </a:lnTo>
                <a:lnTo>
                  <a:pt x="48" y="2831"/>
                </a:lnTo>
                <a:lnTo>
                  <a:pt x="50" y="2833"/>
                </a:lnTo>
                <a:lnTo>
                  <a:pt x="52" y="2834"/>
                </a:lnTo>
                <a:lnTo>
                  <a:pt x="120" y="2904"/>
                </a:lnTo>
                <a:lnTo>
                  <a:pt x="122" y="2906"/>
                </a:lnTo>
                <a:lnTo>
                  <a:pt x="123" y="2908"/>
                </a:lnTo>
                <a:lnTo>
                  <a:pt x="124" y="2910"/>
                </a:lnTo>
                <a:lnTo>
                  <a:pt x="125" y="2912"/>
                </a:lnTo>
                <a:lnTo>
                  <a:pt x="126" y="2915"/>
                </a:lnTo>
                <a:lnTo>
                  <a:pt x="126" y="2917"/>
                </a:lnTo>
                <a:lnTo>
                  <a:pt x="126" y="2919"/>
                </a:lnTo>
                <a:lnTo>
                  <a:pt x="126" y="2921"/>
                </a:lnTo>
                <a:lnTo>
                  <a:pt x="125" y="2923"/>
                </a:lnTo>
                <a:lnTo>
                  <a:pt x="124" y="2925"/>
                </a:lnTo>
                <a:lnTo>
                  <a:pt x="123" y="2927"/>
                </a:lnTo>
                <a:lnTo>
                  <a:pt x="122" y="2929"/>
                </a:lnTo>
                <a:lnTo>
                  <a:pt x="121" y="2931"/>
                </a:lnTo>
                <a:lnTo>
                  <a:pt x="119" y="2932"/>
                </a:lnTo>
                <a:lnTo>
                  <a:pt x="117" y="2934"/>
                </a:lnTo>
                <a:lnTo>
                  <a:pt x="115" y="2935"/>
                </a:lnTo>
                <a:lnTo>
                  <a:pt x="112" y="2937"/>
                </a:lnTo>
                <a:lnTo>
                  <a:pt x="110" y="2938"/>
                </a:lnTo>
                <a:lnTo>
                  <a:pt x="107" y="2938"/>
                </a:lnTo>
                <a:lnTo>
                  <a:pt x="105" y="2939"/>
                </a:lnTo>
                <a:lnTo>
                  <a:pt x="102" y="2939"/>
                </a:lnTo>
                <a:lnTo>
                  <a:pt x="99" y="2940"/>
                </a:lnTo>
                <a:lnTo>
                  <a:pt x="96" y="2940"/>
                </a:lnTo>
                <a:lnTo>
                  <a:pt x="93" y="2939"/>
                </a:lnTo>
                <a:lnTo>
                  <a:pt x="91" y="2939"/>
                </a:lnTo>
                <a:lnTo>
                  <a:pt x="88" y="2938"/>
                </a:lnTo>
                <a:lnTo>
                  <a:pt x="86" y="2938"/>
                </a:lnTo>
                <a:lnTo>
                  <a:pt x="83" y="2937"/>
                </a:lnTo>
                <a:lnTo>
                  <a:pt x="81" y="2936"/>
                </a:lnTo>
                <a:lnTo>
                  <a:pt x="79" y="2934"/>
                </a:lnTo>
                <a:lnTo>
                  <a:pt x="77" y="2933"/>
                </a:lnTo>
                <a:lnTo>
                  <a:pt x="75" y="2931"/>
                </a:lnTo>
                <a:lnTo>
                  <a:pt x="6" y="2859"/>
                </a:lnTo>
                <a:lnTo>
                  <a:pt x="4" y="2857"/>
                </a:lnTo>
                <a:lnTo>
                  <a:pt x="3" y="2855"/>
                </a:lnTo>
                <a:lnTo>
                  <a:pt x="2" y="2853"/>
                </a:lnTo>
                <a:lnTo>
                  <a:pt x="1" y="2851"/>
                </a:lnTo>
                <a:lnTo>
                  <a:pt x="0" y="2849"/>
                </a:lnTo>
                <a:lnTo>
                  <a:pt x="0" y="2847"/>
                </a:lnTo>
                <a:lnTo>
                  <a:pt x="0" y="2845"/>
                </a:lnTo>
                <a:lnTo>
                  <a:pt x="0" y="2843"/>
                </a:lnTo>
                <a:lnTo>
                  <a:pt x="1" y="2841"/>
                </a:lnTo>
                <a:lnTo>
                  <a:pt x="2" y="2839"/>
                </a:lnTo>
                <a:lnTo>
                  <a:pt x="3" y="2837"/>
                </a:lnTo>
                <a:lnTo>
                  <a:pt x="4" y="2836"/>
                </a:lnTo>
                <a:lnTo>
                  <a:pt x="6" y="2834"/>
                </a:lnTo>
                <a:lnTo>
                  <a:pt x="8" y="2832"/>
                </a:lnTo>
                <a:lnTo>
                  <a:pt x="10" y="2831"/>
                </a:lnTo>
                <a:lnTo>
                  <a:pt x="12" y="2829"/>
                </a:lnTo>
                <a:moveTo>
                  <a:pt x="224" y="3040"/>
                </a:moveTo>
                <a:lnTo>
                  <a:pt x="226" y="3039"/>
                </a:lnTo>
                <a:lnTo>
                  <a:pt x="229" y="3038"/>
                </a:lnTo>
                <a:lnTo>
                  <a:pt x="231" y="3037"/>
                </a:lnTo>
                <a:lnTo>
                  <a:pt x="234" y="3036"/>
                </a:lnTo>
                <a:lnTo>
                  <a:pt x="237" y="3035"/>
                </a:lnTo>
                <a:lnTo>
                  <a:pt x="239" y="3035"/>
                </a:lnTo>
                <a:lnTo>
                  <a:pt x="242" y="3035"/>
                </a:lnTo>
                <a:lnTo>
                  <a:pt x="245" y="3035"/>
                </a:lnTo>
                <a:lnTo>
                  <a:pt x="247" y="3035"/>
                </a:lnTo>
                <a:lnTo>
                  <a:pt x="250" y="3036"/>
                </a:lnTo>
                <a:lnTo>
                  <a:pt x="253" y="3036"/>
                </a:lnTo>
                <a:lnTo>
                  <a:pt x="255" y="3037"/>
                </a:lnTo>
                <a:lnTo>
                  <a:pt x="258" y="3038"/>
                </a:lnTo>
                <a:lnTo>
                  <a:pt x="260" y="3039"/>
                </a:lnTo>
                <a:lnTo>
                  <a:pt x="262" y="3041"/>
                </a:lnTo>
                <a:lnTo>
                  <a:pt x="264" y="3042"/>
                </a:lnTo>
                <a:lnTo>
                  <a:pt x="416" y="3176"/>
                </a:lnTo>
                <a:lnTo>
                  <a:pt x="418" y="3178"/>
                </a:lnTo>
                <a:lnTo>
                  <a:pt x="419" y="3180"/>
                </a:lnTo>
                <a:lnTo>
                  <a:pt x="420" y="3182"/>
                </a:lnTo>
                <a:lnTo>
                  <a:pt x="421" y="3184"/>
                </a:lnTo>
                <a:lnTo>
                  <a:pt x="422" y="3186"/>
                </a:lnTo>
                <a:lnTo>
                  <a:pt x="423" y="3188"/>
                </a:lnTo>
                <a:lnTo>
                  <a:pt x="423" y="3190"/>
                </a:lnTo>
                <a:lnTo>
                  <a:pt x="423" y="3192"/>
                </a:lnTo>
                <a:lnTo>
                  <a:pt x="423" y="3194"/>
                </a:lnTo>
                <a:lnTo>
                  <a:pt x="422" y="3196"/>
                </a:lnTo>
                <a:lnTo>
                  <a:pt x="421" y="3198"/>
                </a:lnTo>
                <a:lnTo>
                  <a:pt x="420" y="3200"/>
                </a:lnTo>
                <a:lnTo>
                  <a:pt x="419" y="3202"/>
                </a:lnTo>
                <a:lnTo>
                  <a:pt x="418" y="3204"/>
                </a:lnTo>
                <a:lnTo>
                  <a:pt x="416" y="3206"/>
                </a:lnTo>
                <a:lnTo>
                  <a:pt x="414" y="3207"/>
                </a:lnTo>
                <a:lnTo>
                  <a:pt x="412" y="3209"/>
                </a:lnTo>
                <a:lnTo>
                  <a:pt x="409" y="3210"/>
                </a:lnTo>
                <a:lnTo>
                  <a:pt x="407" y="3211"/>
                </a:lnTo>
                <a:lnTo>
                  <a:pt x="404" y="3212"/>
                </a:lnTo>
                <a:lnTo>
                  <a:pt x="401" y="3212"/>
                </a:lnTo>
                <a:lnTo>
                  <a:pt x="399" y="3213"/>
                </a:lnTo>
                <a:lnTo>
                  <a:pt x="396" y="3213"/>
                </a:lnTo>
                <a:lnTo>
                  <a:pt x="393" y="3213"/>
                </a:lnTo>
                <a:lnTo>
                  <a:pt x="391" y="3212"/>
                </a:lnTo>
                <a:lnTo>
                  <a:pt x="388" y="3212"/>
                </a:lnTo>
                <a:lnTo>
                  <a:pt x="385" y="3211"/>
                </a:lnTo>
                <a:lnTo>
                  <a:pt x="383" y="3211"/>
                </a:lnTo>
                <a:lnTo>
                  <a:pt x="380" y="3209"/>
                </a:lnTo>
                <a:lnTo>
                  <a:pt x="378" y="3208"/>
                </a:lnTo>
                <a:lnTo>
                  <a:pt x="376" y="3207"/>
                </a:lnTo>
                <a:lnTo>
                  <a:pt x="374" y="3205"/>
                </a:lnTo>
                <a:lnTo>
                  <a:pt x="220" y="3070"/>
                </a:lnTo>
                <a:lnTo>
                  <a:pt x="218" y="3069"/>
                </a:lnTo>
                <a:lnTo>
                  <a:pt x="217" y="3067"/>
                </a:lnTo>
                <a:lnTo>
                  <a:pt x="216" y="3065"/>
                </a:lnTo>
                <a:lnTo>
                  <a:pt x="215" y="3063"/>
                </a:lnTo>
                <a:lnTo>
                  <a:pt x="214" y="3061"/>
                </a:lnTo>
                <a:lnTo>
                  <a:pt x="214" y="3059"/>
                </a:lnTo>
                <a:lnTo>
                  <a:pt x="214" y="3057"/>
                </a:lnTo>
                <a:lnTo>
                  <a:pt x="214" y="3055"/>
                </a:lnTo>
                <a:lnTo>
                  <a:pt x="214" y="3053"/>
                </a:lnTo>
                <a:lnTo>
                  <a:pt x="215" y="3051"/>
                </a:lnTo>
                <a:lnTo>
                  <a:pt x="216" y="3049"/>
                </a:lnTo>
                <a:lnTo>
                  <a:pt x="217" y="3047"/>
                </a:lnTo>
                <a:lnTo>
                  <a:pt x="218" y="3045"/>
                </a:lnTo>
                <a:lnTo>
                  <a:pt x="220" y="3043"/>
                </a:lnTo>
                <a:lnTo>
                  <a:pt x="222" y="3042"/>
                </a:lnTo>
                <a:lnTo>
                  <a:pt x="224" y="3040"/>
                </a:lnTo>
                <a:moveTo>
                  <a:pt x="6741" y="3085"/>
                </a:moveTo>
                <a:lnTo>
                  <a:pt x="6743" y="3087"/>
                </a:lnTo>
                <a:lnTo>
                  <a:pt x="6745" y="3088"/>
                </a:lnTo>
                <a:lnTo>
                  <a:pt x="6746" y="3090"/>
                </a:lnTo>
                <a:lnTo>
                  <a:pt x="6748" y="3092"/>
                </a:lnTo>
                <a:lnTo>
                  <a:pt x="6749" y="3094"/>
                </a:lnTo>
                <a:lnTo>
                  <a:pt x="6750" y="3096"/>
                </a:lnTo>
                <a:lnTo>
                  <a:pt x="6750" y="3098"/>
                </a:lnTo>
                <a:lnTo>
                  <a:pt x="6751" y="3100"/>
                </a:lnTo>
                <a:lnTo>
                  <a:pt x="6751" y="3102"/>
                </a:lnTo>
                <a:lnTo>
                  <a:pt x="6751" y="3104"/>
                </a:lnTo>
                <a:lnTo>
                  <a:pt x="6750" y="3106"/>
                </a:lnTo>
                <a:lnTo>
                  <a:pt x="6750" y="3108"/>
                </a:lnTo>
                <a:lnTo>
                  <a:pt x="6749" y="3110"/>
                </a:lnTo>
                <a:lnTo>
                  <a:pt x="6748" y="3112"/>
                </a:lnTo>
                <a:lnTo>
                  <a:pt x="6746" y="3114"/>
                </a:lnTo>
                <a:lnTo>
                  <a:pt x="6745" y="3115"/>
                </a:lnTo>
                <a:lnTo>
                  <a:pt x="6597" y="3252"/>
                </a:lnTo>
                <a:lnTo>
                  <a:pt x="6594" y="3254"/>
                </a:lnTo>
                <a:lnTo>
                  <a:pt x="6592" y="3255"/>
                </a:lnTo>
                <a:lnTo>
                  <a:pt x="6590" y="3257"/>
                </a:lnTo>
                <a:lnTo>
                  <a:pt x="6587" y="3258"/>
                </a:lnTo>
                <a:lnTo>
                  <a:pt x="6585" y="3259"/>
                </a:lnTo>
                <a:lnTo>
                  <a:pt x="6582" y="3259"/>
                </a:lnTo>
                <a:lnTo>
                  <a:pt x="6580" y="3260"/>
                </a:lnTo>
                <a:lnTo>
                  <a:pt x="6577" y="3260"/>
                </a:lnTo>
                <a:lnTo>
                  <a:pt x="6574" y="3260"/>
                </a:lnTo>
                <a:lnTo>
                  <a:pt x="6572" y="3260"/>
                </a:lnTo>
                <a:lnTo>
                  <a:pt x="6569" y="3260"/>
                </a:lnTo>
                <a:lnTo>
                  <a:pt x="6566" y="3259"/>
                </a:lnTo>
                <a:lnTo>
                  <a:pt x="6564" y="3259"/>
                </a:lnTo>
                <a:lnTo>
                  <a:pt x="6561" y="3258"/>
                </a:lnTo>
                <a:lnTo>
                  <a:pt x="6559" y="3257"/>
                </a:lnTo>
                <a:lnTo>
                  <a:pt x="6557" y="3255"/>
                </a:lnTo>
                <a:lnTo>
                  <a:pt x="6554" y="3254"/>
                </a:lnTo>
                <a:lnTo>
                  <a:pt x="6553" y="3252"/>
                </a:lnTo>
                <a:lnTo>
                  <a:pt x="6551" y="3250"/>
                </a:lnTo>
                <a:lnTo>
                  <a:pt x="6549" y="3248"/>
                </a:lnTo>
                <a:lnTo>
                  <a:pt x="6548" y="3246"/>
                </a:lnTo>
                <a:lnTo>
                  <a:pt x="6547" y="3244"/>
                </a:lnTo>
                <a:lnTo>
                  <a:pt x="6547" y="3242"/>
                </a:lnTo>
                <a:lnTo>
                  <a:pt x="6546" y="3240"/>
                </a:lnTo>
                <a:lnTo>
                  <a:pt x="6546" y="3238"/>
                </a:lnTo>
                <a:lnTo>
                  <a:pt x="6546" y="3236"/>
                </a:lnTo>
                <a:lnTo>
                  <a:pt x="6547" y="3234"/>
                </a:lnTo>
                <a:lnTo>
                  <a:pt x="6547" y="3232"/>
                </a:lnTo>
                <a:lnTo>
                  <a:pt x="6548" y="3230"/>
                </a:lnTo>
                <a:lnTo>
                  <a:pt x="6549" y="3228"/>
                </a:lnTo>
                <a:lnTo>
                  <a:pt x="6551" y="3226"/>
                </a:lnTo>
                <a:lnTo>
                  <a:pt x="6553" y="3224"/>
                </a:lnTo>
                <a:lnTo>
                  <a:pt x="6701" y="3088"/>
                </a:lnTo>
                <a:lnTo>
                  <a:pt x="6702" y="3087"/>
                </a:lnTo>
                <a:lnTo>
                  <a:pt x="6704" y="3085"/>
                </a:lnTo>
                <a:lnTo>
                  <a:pt x="6706" y="3084"/>
                </a:lnTo>
                <a:lnTo>
                  <a:pt x="6709" y="3083"/>
                </a:lnTo>
                <a:lnTo>
                  <a:pt x="6711" y="3082"/>
                </a:lnTo>
                <a:lnTo>
                  <a:pt x="6714" y="3081"/>
                </a:lnTo>
                <a:lnTo>
                  <a:pt x="6716" y="3081"/>
                </a:lnTo>
                <a:lnTo>
                  <a:pt x="6719" y="3080"/>
                </a:lnTo>
                <a:lnTo>
                  <a:pt x="6722" y="3080"/>
                </a:lnTo>
                <a:lnTo>
                  <a:pt x="6725" y="3080"/>
                </a:lnTo>
                <a:lnTo>
                  <a:pt x="6727" y="3081"/>
                </a:lnTo>
                <a:lnTo>
                  <a:pt x="6730" y="3081"/>
                </a:lnTo>
                <a:lnTo>
                  <a:pt x="6733" y="3082"/>
                </a:lnTo>
                <a:lnTo>
                  <a:pt x="6735" y="3083"/>
                </a:lnTo>
                <a:lnTo>
                  <a:pt x="6738" y="3084"/>
                </a:lnTo>
                <a:lnTo>
                  <a:pt x="6741" y="3085"/>
                </a:lnTo>
                <a:moveTo>
                  <a:pt x="534" y="3304"/>
                </a:moveTo>
                <a:lnTo>
                  <a:pt x="536" y="3303"/>
                </a:lnTo>
                <a:lnTo>
                  <a:pt x="538" y="3302"/>
                </a:lnTo>
                <a:lnTo>
                  <a:pt x="541" y="3301"/>
                </a:lnTo>
                <a:lnTo>
                  <a:pt x="543" y="3300"/>
                </a:lnTo>
                <a:lnTo>
                  <a:pt x="546" y="3299"/>
                </a:lnTo>
                <a:lnTo>
                  <a:pt x="549" y="3299"/>
                </a:lnTo>
                <a:lnTo>
                  <a:pt x="551" y="3298"/>
                </a:lnTo>
                <a:lnTo>
                  <a:pt x="554" y="3298"/>
                </a:lnTo>
                <a:lnTo>
                  <a:pt x="557" y="3298"/>
                </a:lnTo>
                <a:lnTo>
                  <a:pt x="559" y="3299"/>
                </a:lnTo>
                <a:lnTo>
                  <a:pt x="562" y="3299"/>
                </a:lnTo>
                <a:lnTo>
                  <a:pt x="565" y="3300"/>
                </a:lnTo>
                <a:lnTo>
                  <a:pt x="567" y="3301"/>
                </a:lnTo>
                <a:lnTo>
                  <a:pt x="570" y="3302"/>
                </a:lnTo>
                <a:lnTo>
                  <a:pt x="572" y="3303"/>
                </a:lnTo>
                <a:lnTo>
                  <a:pt x="574" y="3304"/>
                </a:lnTo>
                <a:lnTo>
                  <a:pt x="740" y="3428"/>
                </a:lnTo>
                <a:lnTo>
                  <a:pt x="742" y="3430"/>
                </a:lnTo>
                <a:lnTo>
                  <a:pt x="744" y="3431"/>
                </a:lnTo>
                <a:lnTo>
                  <a:pt x="745" y="3433"/>
                </a:lnTo>
                <a:lnTo>
                  <a:pt x="746" y="3435"/>
                </a:lnTo>
                <a:lnTo>
                  <a:pt x="747" y="3437"/>
                </a:lnTo>
                <a:lnTo>
                  <a:pt x="748" y="3439"/>
                </a:lnTo>
                <a:lnTo>
                  <a:pt x="748" y="3441"/>
                </a:lnTo>
                <a:lnTo>
                  <a:pt x="749" y="3443"/>
                </a:lnTo>
                <a:lnTo>
                  <a:pt x="749" y="3445"/>
                </a:lnTo>
                <a:lnTo>
                  <a:pt x="748" y="3448"/>
                </a:lnTo>
                <a:lnTo>
                  <a:pt x="748" y="3450"/>
                </a:lnTo>
                <a:lnTo>
                  <a:pt x="747" y="3452"/>
                </a:lnTo>
                <a:lnTo>
                  <a:pt x="746" y="3454"/>
                </a:lnTo>
                <a:lnTo>
                  <a:pt x="745" y="3456"/>
                </a:lnTo>
                <a:lnTo>
                  <a:pt x="743" y="3457"/>
                </a:lnTo>
                <a:lnTo>
                  <a:pt x="741" y="3459"/>
                </a:lnTo>
                <a:lnTo>
                  <a:pt x="739" y="3461"/>
                </a:lnTo>
                <a:lnTo>
                  <a:pt x="737" y="3462"/>
                </a:lnTo>
                <a:lnTo>
                  <a:pt x="734" y="3463"/>
                </a:lnTo>
                <a:lnTo>
                  <a:pt x="732" y="3464"/>
                </a:lnTo>
                <a:lnTo>
                  <a:pt x="729" y="3465"/>
                </a:lnTo>
                <a:lnTo>
                  <a:pt x="726" y="3466"/>
                </a:lnTo>
                <a:lnTo>
                  <a:pt x="724" y="3466"/>
                </a:lnTo>
                <a:lnTo>
                  <a:pt x="721" y="3466"/>
                </a:lnTo>
                <a:lnTo>
                  <a:pt x="718" y="3466"/>
                </a:lnTo>
                <a:lnTo>
                  <a:pt x="716" y="3466"/>
                </a:lnTo>
                <a:lnTo>
                  <a:pt x="713" y="3465"/>
                </a:lnTo>
                <a:lnTo>
                  <a:pt x="710" y="3465"/>
                </a:lnTo>
                <a:lnTo>
                  <a:pt x="708" y="3464"/>
                </a:lnTo>
                <a:lnTo>
                  <a:pt x="705" y="3463"/>
                </a:lnTo>
                <a:lnTo>
                  <a:pt x="703" y="3462"/>
                </a:lnTo>
                <a:lnTo>
                  <a:pt x="701" y="3460"/>
                </a:lnTo>
                <a:lnTo>
                  <a:pt x="534" y="3335"/>
                </a:lnTo>
                <a:lnTo>
                  <a:pt x="532" y="3334"/>
                </a:lnTo>
                <a:lnTo>
                  <a:pt x="530" y="3332"/>
                </a:lnTo>
                <a:lnTo>
                  <a:pt x="529" y="3330"/>
                </a:lnTo>
                <a:lnTo>
                  <a:pt x="528" y="3328"/>
                </a:lnTo>
                <a:lnTo>
                  <a:pt x="527" y="3326"/>
                </a:lnTo>
                <a:lnTo>
                  <a:pt x="526" y="3324"/>
                </a:lnTo>
                <a:lnTo>
                  <a:pt x="526" y="3321"/>
                </a:lnTo>
                <a:lnTo>
                  <a:pt x="526" y="3319"/>
                </a:lnTo>
                <a:lnTo>
                  <a:pt x="526" y="3317"/>
                </a:lnTo>
                <a:lnTo>
                  <a:pt x="526" y="3315"/>
                </a:lnTo>
                <a:lnTo>
                  <a:pt x="527" y="3313"/>
                </a:lnTo>
                <a:lnTo>
                  <a:pt x="528" y="3311"/>
                </a:lnTo>
                <a:lnTo>
                  <a:pt x="529" y="3309"/>
                </a:lnTo>
                <a:lnTo>
                  <a:pt x="530" y="3308"/>
                </a:lnTo>
                <a:lnTo>
                  <a:pt x="532" y="3306"/>
                </a:lnTo>
                <a:lnTo>
                  <a:pt x="534" y="3304"/>
                </a:lnTo>
                <a:moveTo>
                  <a:pt x="6442" y="3355"/>
                </a:moveTo>
                <a:lnTo>
                  <a:pt x="6444" y="3357"/>
                </a:lnTo>
                <a:lnTo>
                  <a:pt x="6445" y="3359"/>
                </a:lnTo>
                <a:lnTo>
                  <a:pt x="6447" y="3360"/>
                </a:lnTo>
                <a:lnTo>
                  <a:pt x="6448" y="3362"/>
                </a:lnTo>
                <a:lnTo>
                  <a:pt x="6449" y="3364"/>
                </a:lnTo>
                <a:lnTo>
                  <a:pt x="6450" y="3366"/>
                </a:lnTo>
                <a:lnTo>
                  <a:pt x="6450" y="3368"/>
                </a:lnTo>
                <a:lnTo>
                  <a:pt x="6450" y="3370"/>
                </a:lnTo>
                <a:lnTo>
                  <a:pt x="6450" y="3372"/>
                </a:lnTo>
                <a:lnTo>
                  <a:pt x="6450" y="3375"/>
                </a:lnTo>
                <a:lnTo>
                  <a:pt x="6450" y="3377"/>
                </a:lnTo>
                <a:lnTo>
                  <a:pt x="6449" y="3379"/>
                </a:lnTo>
                <a:lnTo>
                  <a:pt x="6448" y="3381"/>
                </a:lnTo>
                <a:lnTo>
                  <a:pt x="6447" y="3383"/>
                </a:lnTo>
                <a:lnTo>
                  <a:pt x="6445" y="3385"/>
                </a:lnTo>
                <a:lnTo>
                  <a:pt x="6444" y="3386"/>
                </a:lnTo>
                <a:lnTo>
                  <a:pt x="6285" y="3516"/>
                </a:lnTo>
                <a:lnTo>
                  <a:pt x="6282" y="3518"/>
                </a:lnTo>
                <a:lnTo>
                  <a:pt x="6280" y="3519"/>
                </a:lnTo>
                <a:lnTo>
                  <a:pt x="6278" y="3520"/>
                </a:lnTo>
                <a:lnTo>
                  <a:pt x="6275" y="3521"/>
                </a:lnTo>
                <a:lnTo>
                  <a:pt x="6273" y="3522"/>
                </a:lnTo>
                <a:lnTo>
                  <a:pt x="6270" y="3523"/>
                </a:lnTo>
                <a:lnTo>
                  <a:pt x="6267" y="3523"/>
                </a:lnTo>
                <a:lnTo>
                  <a:pt x="6265" y="3523"/>
                </a:lnTo>
                <a:lnTo>
                  <a:pt x="6262" y="3523"/>
                </a:lnTo>
                <a:lnTo>
                  <a:pt x="6259" y="3523"/>
                </a:lnTo>
                <a:lnTo>
                  <a:pt x="6257" y="3522"/>
                </a:lnTo>
                <a:lnTo>
                  <a:pt x="6254" y="3522"/>
                </a:lnTo>
                <a:lnTo>
                  <a:pt x="6251" y="3521"/>
                </a:lnTo>
                <a:lnTo>
                  <a:pt x="6249" y="3520"/>
                </a:lnTo>
                <a:lnTo>
                  <a:pt x="6247" y="3519"/>
                </a:lnTo>
                <a:lnTo>
                  <a:pt x="6245" y="3517"/>
                </a:lnTo>
                <a:lnTo>
                  <a:pt x="6243" y="3515"/>
                </a:lnTo>
                <a:lnTo>
                  <a:pt x="6241" y="3514"/>
                </a:lnTo>
                <a:lnTo>
                  <a:pt x="6239" y="3512"/>
                </a:lnTo>
                <a:lnTo>
                  <a:pt x="6238" y="3510"/>
                </a:lnTo>
                <a:lnTo>
                  <a:pt x="6237" y="3508"/>
                </a:lnTo>
                <a:lnTo>
                  <a:pt x="6237" y="3506"/>
                </a:lnTo>
                <a:lnTo>
                  <a:pt x="6236" y="3504"/>
                </a:lnTo>
                <a:lnTo>
                  <a:pt x="6236" y="3502"/>
                </a:lnTo>
                <a:lnTo>
                  <a:pt x="6236" y="3500"/>
                </a:lnTo>
                <a:lnTo>
                  <a:pt x="6236" y="3498"/>
                </a:lnTo>
                <a:lnTo>
                  <a:pt x="6237" y="3496"/>
                </a:lnTo>
                <a:lnTo>
                  <a:pt x="6238" y="3494"/>
                </a:lnTo>
                <a:lnTo>
                  <a:pt x="6239" y="3492"/>
                </a:lnTo>
                <a:lnTo>
                  <a:pt x="6240" y="3490"/>
                </a:lnTo>
                <a:lnTo>
                  <a:pt x="6242" y="3488"/>
                </a:lnTo>
                <a:lnTo>
                  <a:pt x="6244" y="3486"/>
                </a:lnTo>
                <a:lnTo>
                  <a:pt x="6402" y="3357"/>
                </a:lnTo>
                <a:lnTo>
                  <a:pt x="6404" y="3356"/>
                </a:lnTo>
                <a:lnTo>
                  <a:pt x="6406" y="3354"/>
                </a:lnTo>
                <a:lnTo>
                  <a:pt x="6408" y="3353"/>
                </a:lnTo>
                <a:lnTo>
                  <a:pt x="6410" y="3352"/>
                </a:lnTo>
                <a:lnTo>
                  <a:pt x="6413" y="3351"/>
                </a:lnTo>
                <a:lnTo>
                  <a:pt x="6415" y="3351"/>
                </a:lnTo>
                <a:lnTo>
                  <a:pt x="6418" y="3350"/>
                </a:lnTo>
                <a:lnTo>
                  <a:pt x="6421" y="3350"/>
                </a:lnTo>
                <a:lnTo>
                  <a:pt x="6424" y="3350"/>
                </a:lnTo>
                <a:lnTo>
                  <a:pt x="6426" y="3350"/>
                </a:lnTo>
                <a:lnTo>
                  <a:pt x="6429" y="3350"/>
                </a:lnTo>
                <a:lnTo>
                  <a:pt x="6432" y="3351"/>
                </a:lnTo>
                <a:lnTo>
                  <a:pt x="6434" y="3352"/>
                </a:lnTo>
                <a:lnTo>
                  <a:pt x="6437" y="3353"/>
                </a:lnTo>
                <a:lnTo>
                  <a:pt x="6439" y="3354"/>
                </a:lnTo>
                <a:lnTo>
                  <a:pt x="6442" y="3355"/>
                </a:lnTo>
                <a:moveTo>
                  <a:pt x="871" y="3549"/>
                </a:moveTo>
                <a:lnTo>
                  <a:pt x="873" y="3548"/>
                </a:lnTo>
                <a:lnTo>
                  <a:pt x="875" y="3546"/>
                </a:lnTo>
                <a:lnTo>
                  <a:pt x="877" y="3545"/>
                </a:lnTo>
                <a:lnTo>
                  <a:pt x="880" y="3544"/>
                </a:lnTo>
                <a:lnTo>
                  <a:pt x="882" y="3543"/>
                </a:lnTo>
                <a:lnTo>
                  <a:pt x="885" y="3543"/>
                </a:lnTo>
                <a:lnTo>
                  <a:pt x="887" y="3542"/>
                </a:lnTo>
                <a:lnTo>
                  <a:pt x="890" y="3542"/>
                </a:lnTo>
                <a:lnTo>
                  <a:pt x="893" y="3542"/>
                </a:lnTo>
                <a:lnTo>
                  <a:pt x="896" y="3542"/>
                </a:lnTo>
                <a:lnTo>
                  <a:pt x="898" y="3542"/>
                </a:lnTo>
                <a:lnTo>
                  <a:pt x="901" y="3543"/>
                </a:lnTo>
                <a:lnTo>
                  <a:pt x="904" y="3544"/>
                </a:lnTo>
                <a:lnTo>
                  <a:pt x="906" y="3545"/>
                </a:lnTo>
                <a:lnTo>
                  <a:pt x="909" y="3546"/>
                </a:lnTo>
                <a:lnTo>
                  <a:pt x="911" y="3547"/>
                </a:lnTo>
                <a:lnTo>
                  <a:pt x="1088" y="3660"/>
                </a:lnTo>
                <a:lnTo>
                  <a:pt x="1090" y="3662"/>
                </a:lnTo>
                <a:lnTo>
                  <a:pt x="1092" y="3663"/>
                </a:lnTo>
                <a:lnTo>
                  <a:pt x="1094" y="3665"/>
                </a:lnTo>
                <a:lnTo>
                  <a:pt x="1095" y="3667"/>
                </a:lnTo>
                <a:lnTo>
                  <a:pt x="1096" y="3669"/>
                </a:lnTo>
                <a:lnTo>
                  <a:pt x="1097" y="3671"/>
                </a:lnTo>
                <a:lnTo>
                  <a:pt x="1098" y="3673"/>
                </a:lnTo>
                <a:lnTo>
                  <a:pt x="1098" y="3675"/>
                </a:lnTo>
                <a:lnTo>
                  <a:pt x="1098" y="3677"/>
                </a:lnTo>
                <a:lnTo>
                  <a:pt x="1098" y="3680"/>
                </a:lnTo>
                <a:lnTo>
                  <a:pt x="1098" y="3682"/>
                </a:lnTo>
                <a:lnTo>
                  <a:pt x="1097" y="3684"/>
                </a:lnTo>
                <a:lnTo>
                  <a:pt x="1096" y="3686"/>
                </a:lnTo>
                <a:lnTo>
                  <a:pt x="1095" y="3688"/>
                </a:lnTo>
                <a:lnTo>
                  <a:pt x="1094" y="3689"/>
                </a:lnTo>
                <a:lnTo>
                  <a:pt x="1092" y="3691"/>
                </a:lnTo>
                <a:lnTo>
                  <a:pt x="1090" y="3693"/>
                </a:lnTo>
                <a:lnTo>
                  <a:pt x="1088" y="3694"/>
                </a:lnTo>
                <a:lnTo>
                  <a:pt x="1086" y="3695"/>
                </a:lnTo>
                <a:lnTo>
                  <a:pt x="1083" y="3697"/>
                </a:lnTo>
                <a:lnTo>
                  <a:pt x="1081" y="3697"/>
                </a:lnTo>
                <a:lnTo>
                  <a:pt x="1078" y="3698"/>
                </a:lnTo>
                <a:lnTo>
                  <a:pt x="1075" y="3699"/>
                </a:lnTo>
                <a:lnTo>
                  <a:pt x="1073" y="3699"/>
                </a:lnTo>
                <a:lnTo>
                  <a:pt x="1070" y="3699"/>
                </a:lnTo>
                <a:lnTo>
                  <a:pt x="1067" y="3699"/>
                </a:lnTo>
                <a:lnTo>
                  <a:pt x="1065" y="3699"/>
                </a:lnTo>
                <a:lnTo>
                  <a:pt x="1062" y="3698"/>
                </a:lnTo>
                <a:lnTo>
                  <a:pt x="1059" y="3698"/>
                </a:lnTo>
                <a:lnTo>
                  <a:pt x="1057" y="3697"/>
                </a:lnTo>
                <a:lnTo>
                  <a:pt x="1054" y="3696"/>
                </a:lnTo>
                <a:lnTo>
                  <a:pt x="1052" y="3694"/>
                </a:lnTo>
                <a:lnTo>
                  <a:pt x="873" y="3580"/>
                </a:lnTo>
                <a:lnTo>
                  <a:pt x="871" y="3579"/>
                </a:lnTo>
                <a:lnTo>
                  <a:pt x="869" y="3577"/>
                </a:lnTo>
                <a:lnTo>
                  <a:pt x="868" y="3575"/>
                </a:lnTo>
                <a:lnTo>
                  <a:pt x="866" y="3573"/>
                </a:lnTo>
                <a:lnTo>
                  <a:pt x="865" y="3571"/>
                </a:lnTo>
                <a:lnTo>
                  <a:pt x="865" y="3569"/>
                </a:lnTo>
                <a:lnTo>
                  <a:pt x="864" y="3567"/>
                </a:lnTo>
                <a:lnTo>
                  <a:pt x="864" y="3565"/>
                </a:lnTo>
                <a:lnTo>
                  <a:pt x="864" y="3563"/>
                </a:lnTo>
                <a:lnTo>
                  <a:pt x="864" y="3561"/>
                </a:lnTo>
                <a:lnTo>
                  <a:pt x="864" y="3559"/>
                </a:lnTo>
                <a:lnTo>
                  <a:pt x="865" y="3557"/>
                </a:lnTo>
                <a:lnTo>
                  <a:pt x="866" y="3555"/>
                </a:lnTo>
                <a:lnTo>
                  <a:pt x="867" y="3553"/>
                </a:lnTo>
                <a:lnTo>
                  <a:pt x="869" y="3551"/>
                </a:lnTo>
                <a:lnTo>
                  <a:pt x="871" y="3549"/>
                </a:lnTo>
                <a:moveTo>
                  <a:pt x="6121" y="3611"/>
                </a:moveTo>
                <a:lnTo>
                  <a:pt x="6123" y="3613"/>
                </a:lnTo>
                <a:lnTo>
                  <a:pt x="6124" y="3615"/>
                </a:lnTo>
                <a:lnTo>
                  <a:pt x="6126" y="3617"/>
                </a:lnTo>
                <a:lnTo>
                  <a:pt x="6127" y="3619"/>
                </a:lnTo>
                <a:lnTo>
                  <a:pt x="6127" y="3621"/>
                </a:lnTo>
                <a:lnTo>
                  <a:pt x="6128" y="3623"/>
                </a:lnTo>
                <a:lnTo>
                  <a:pt x="6128" y="3625"/>
                </a:lnTo>
                <a:lnTo>
                  <a:pt x="6128" y="3627"/>
                </a:lnTo>
                <a:lnTo>
                  <a:pt x="6128" y="3629"/>
                </a:lnTo>
                <a:lnTo>
                  <a:pt x="6128" y="3631"/>
                </a:lnTo>
                <a:lnTo>
                  <a:pt x="6127" y="3633"/>
                </a:lnTo>
                <a:lnTo>
                  <a:pt x="6126" y="3635"/>
                </a:lnTo>
                <a:lnTo>
                  <a:pt x="6125" y="3637"/>
                </a:lnTo>
                <a:lnTo>
                  <a:pt x="6123" y="3639"/>
                </a:lnTo>
                <a:lnTo>
                  <a:pt x="6122" y="3640"/>
                </a:lnTo>
                <a:lnTo>
                  <a:pt x="6120" y="3642"/>
                </a:lnTo>
                <a:lnTo>
                  <a:pt x="5948" y="3762"/>
                </a:lnTo>
                <a:lnTo>
                  <a:pt x="5945" y="3764"/>
                </a:lnTo>
                <a:lnTo>
                  <a:pt x="5943" y="3765"/>
                </a:lnTo>
                <a:lnTo>
                  <a:pt x="5940" y="3766"/>
                </a:lnTo>
                <a:lnTo>
                  <a:pt x="5938" y="3766"/>
                </a:lnTo>
                <a:lnTo>
                  <a:pt x="5935" y="3767"/>
                </a:lnTo>
                <a:lnTo>
                  <a:pt x="5932" y="3767"/>
                </a:lnTo>
                <a:lnTo>
                  <a:pt x="5930" y="3768"/>
                </a:lnTo>
                <a:lnTo>
                  <a:pt x="5927" y="3768"/>
                </a:lnTo>
                <a:lnTo>
                  <a:pt x="5924" y="3767"/>
                </a:lnTo>
                <a:lnTo>
                  <a:pt x="5921" y="3767"/>
                </a:lnTo>
                <a:lnTo>
                  <a:pt x="5919" y="3766"/>
                </a:lnTo>
                <a:lnTo>
                  <a:pt x="5916" y="3765"/>
                </a:lnTo>
                <a:lnTo>
                  <a:pt x="5914" y="3764"/>
                </a:lnTo>
                <a:lnTo>
                  <a:pt x="5912" y="3763"/>
                </a:lnTo>
                <a:lnTo>
                  <a:pt x="5910" y="3762"/>
                </a:lnTo>
                <a:lnTo>
                  <a:pt x="5908" y="3760"/>
                </a:lnTo>
                <a:lnTo>
                  <a:pt x="5906" y="3758"/>
                </a:lnTo>
                <a:lnTo>
                  <a:pt x="5904" y="3757"/>
                </a:lnTo>
                <a:lnTo>
                  <a:pt x="5903" y="3755"/>
                </a:lnTo>
                <a:lnTo>
                  <a:pt x="5902" y="3753"/>
                </a:lnTo>
                <a:lnTo>
                  <a:pt x="5901" y="3751"/>
                </a:lnTo>
                <a:lnTo>
                  <a:pt x="5901" y="3749"/>
                </a:lnTo>
                <a:lnTo>
                  <a:pt x="5901" y="3746"/>
                </a:lnTo>
                <a:lnTo>
                  <a:pt x="5901" y="3744"/>
                </a:lnTo>
                <a:lnTo>
                  <a:pt x="5901" y="3742"/>
                </a:lnTo>
                <a:lnTo>
                  <a:pt x="5902" y="3740"/>
                </a:lnTo>
                <a:lnTo>
                  <a:pt x="5903" y="3738"/>
                </a:lnTo>
                <a:lnTo>
                  <a:pt x="5904" y="3736"/>
                </a:lnTo>
                <a:lnTo>
                  <a:pt x="5905" y="3734"/>
                </a:lnTo>
                <a:lnTo>
                  <a:pt x="5907" y="3732"/>
                </a:lnTo>
                <a:lnTo>
                  <a:pt x="5908" y="3731"/>
                </a:lnTo>
                <a:lnTo>
                  <a:pt x="5911" y="3729"/>
                </a:lnTo>
                <a:lnTo>
                  <a:pt x="6081" y="3610"/>
                </a:lnTo>
                <a:lnTo>
                  <a:pt x="6083" y="3609"/>
                </a:lnTo>
                <a:lnTo>
                  <a:pt x="6085" y="3608"/>
                </a:lnTo>
                <a:lnTo>
                  <a:pt x="6087" y="3607"/>
                </a:lnTo>
                <a:lnTo>
                  <a:pt x="6090" y="3606"/>
                </a:lnTo>
                <a:lnTo>
                  <a:pt x="6093" y="3605"/>
                </a:lnTo>
                <a:lnTo>
                  <a:pt x="6095" y="3605"/>
                </a:lnTo>
                <a:lnTo>
                  <a:pt x="6098" y="3604"/>
                </a:lnTo>
                <a:lnTo>
                  <a:pt x="6101" y="3604"/>
                </a:lnTo>
                <a:lnTo>
                  <a:pt x="6103" y="3604"/>
                </a:lnTo>
                <a:lnTo>
                  <a:pt x="6106" y="3605"/>
                </a:lnTo>
                <a:lnTo>
                  <a:pt x="6109" y="3605"/>
                </a:lnTo>
                <a:lnTo>
                  <a:pt x="6111" y="3606"/>
                </a:lnTo>
                <a:lnTo>
                  <a:pt x="6114" y="3607"/>
                </a:lnTo>
                <a:lnTo>
                  <a:pt x="6116" y="3608"/>
                </a:lnTo>
                <a:lnTo>
                  <a:pt x="6118" y="3610"/>
                </a:lnTo>
                <a:lnTo>
                  <a:pt x="6121" y="3611"/>
                </a:lnTo>
                <a:moveTo>
                  <a:pt x="1231" y="3773"/>
                </a:moveTo>
                <a:lnTo>
                  <a:pt x="1233" y="3771"/>
                </a:lnTo>
                <a:lnTo>
                  <a:pt x="1235" y="3770"/>
                </a:lnTo>
                <a:lnTo>
                  <a:pt x="1237" y="3768"/>
                </a:lnTo>
                <a:lnTo>
                  <a:pt x="1240" y="3767"/>
                </a:lnTo>
                <a:lnTo>
                  <a:pt x="1242" y="3766"/>
                </a:lnTo>
                <a:lnTo>
                  <a:pt x="1245" y="3765"/>
                </a:lnTo>
                <a:lnTo>
                  <a:pt x="1247" y="3765"/>
                </a:lnTo>
                <a:lnTo>
                  <a:pt x="1250" y="3764"/>
                </a:lnTo>
                <a:lnTo>
                  <a:pt x="1252" y="3764"/>
                </a:lnTo>
                <a:lnTo>
                  <a:pt x="1255" y="3764"/>
                </a:lnTo>
                <a:lnTo>
                  <a:pt x="1258" y="3765"/>
                </a:lnTo>
                <a:lnTo>
                  <a:pt x="1261" y="3765"/>
                </a:lnTo>
                <a:lnTo>
                  <a:pt x="1263" y="3766"/>
                </a:lnTo>
                <a:lnTo>
                  <a:pt x="1266" y="3767"/>
                </a:lnTo>
                <a:lnTo>
                  <a:pt x="1268" y="3768"/>
                </a:lnTo>
                <a:lnTo>
                  <a:pt x="1271" y="3769"/>
                </a:lnTo>
                <a:lnTo>
                  <a:pt x="1460" y="3871"/>
                </a:lnTo>
                <a:lnTo>
                  <a:pt x="1462" y="3872"/>
                </a:lnTo>
                <a:lnTo>
                  <a:pt x="1464" y="3874"/>
                </a:lnTo>
                <a:lnTo>
                  <a:pt x="1466" y="3875"/>
                </a:lnTo>
                <a:lnTo>
                  <a:pt x="1468" y="3877"/>
                </a:lnTo>
                <a:lnTo>
                  <a:pt x="1469" y="3879"/>
                </a:lnTo>
                <a:lnTo>
                  <a:pt x="1470" y="3881"/>
                </a:lnTo>
                <a:lnTo>
                  <a:pt x="1471" y="3883"/>
                </a:lnTo>
                <a:lnTo>
                  <a:pt x="1472" y="3885"/>
                </a:lnTo>
                <a:lnTo>
                  <a:pt x="1472" y="3887"/>
                </a:lnTo>
                <a:lnTo>
                  <a:pt x="1472" y="3889"/>
                </a:lnTo>
                <a:lnTo>
                  <a:pt x="1472" y="3891"/>
                </a:lnTo>
                <a:lnTo>
                  <a:pt x="1471" y="3893"/>
                </a:lnTo>
                <a:lnTo>
                  <a:pt x="1471" y="3895"/>
                </a:lnTo>
                <a:lnTo>
                  <a:pt x="1470" y="3897"/>
                </a:lnTo>
                <a:lnTo>
                  <a:pt x="1468" y="3899"/>
                </a:lnTo>
                <a:lnTo>
                  <a:pt x="1467" y="3901"/>
                </a:lnTo>
                <a:lnTo>
                  <a:pt x="1465" y="3903"/>
                </a:lnTo>
                <a:lnTo>
                  <a:pt x="1463" y="3905"/>
                </a:lnTo>
                <a:lnTo>
                  <a:pt x="1461" y="3906"/>
                </a:lnTo>
                <a:lnTo>
                  <a:pt x="1459" y="3907"/>
                </a:lnTo>
                <a:lnTo>
                  <a:pt x="1456" y="3908"/>
                </a:lnTo>
                <a:lnTo>
                  <a:pt x="1454" y="3909"/>
                </a:lnTo>
                <a:lnTo>
                  <a:pt x="1452" y="3910"/>
                </a:lnTo>
                <a:lnTo>
                  <a:pt x="1449" y="3910"/>
                </a:lnTo>
                <a:lnTo>
                  <a:pt x="1446" y="3910"/>
                </a:lnTo>
                <a:lnTo>
                  <a:pt x="1444" y="3911"/>
                </a:lnTo>
                <a:lnTo>
                  <a:pt x="1441" y="3910"/>
                </a:lnTo>
                <a:lnTo>
                  <a:pt x="1438" y="3910"/>
                </a:lnTo>
                <a:lnTo>
                  <a:pt x="1436" y="3910"/>
                </a:lnTo>
                <a:lnTo>
                  <a:pt x="1433" y="3909"/>
                </a:lnTo>
                <a:lnTo>
                  <a:pt x="1430" y="3908"/>
                </a:lnTo>
                <a:lnTo>
                  <a:pt x="1428" y="3907"/>
                </a:lnTo>
                <a:lnTo>
                  <a:pt x="1237" y="3804"/>
                </a:lnTo>
                <a:lnTo>
                  <a:pt x="1235" y="3803"/>
                </a:lnTo>
                <a:lnTo>
                  <a:pt x="1233" y="3801"/>
                </a:lnTo>
                <a:lnTo>
                  <a:pt x="1231" y="3799"/>
                </a:lnTo>
                <a:lnTo>
                  <a:pt x="1229" y="3797"/>
                </a:lnTo>
                <a:lnTo>
                  <a:pt x="1228" y="3795"/>
                </a:lnTo>
                <a:lnTo>
                  <a:pt x="1227" y="3793"/>
                </a:lnTo>
                <a:lnTo>
                  <a:pt x="1226" y="3791"/>
                </a:lnTo>
                <a:lnTo>
                  <a:pt x="1226" y="3789"/>
                </a:lnTo>
                <a:lnTo>
                  <a:pt x="1225" y="3787"/>
                </a:lnTo>
                <a:lnTo>
                  <a:pt x="1225" y="3785"/>
                </a:lnTo>
                <a:lnTo>
                  <a:pt x="1226" y="3783"/>
                </a:lnTo>
                <a:lnTo>
                  <a:pt x="1226" y="3781"/>
                </a:lnTo>
                <a:lnTo>
                  <a:pt x="1227" y="3779"/>
                </a:lnTo>
                <a:lnTo>
                  <a:pt x="1228" y="3777"/>
                </a:lnTo>
                <a:lnTo>
                  <a:pt x="1229" y="3775"/>
                </a:lnTo>
                <a:lnTo>
                  <a:pt x="1231" y="3773"/>
                </a:lnTo>
                <a:moveTo>
                  <a:pt x="5774" y="3845"/>
                </a:moveTo>
                <a:lnTo>
                  <a:pt x="5775" y="3847"/>
                </a:lnTo>
                <a:lnTo>
                  <a:pt x="5776" y="3849"/>
                </a:lnTo>
                <a:lnTo>
                  <a:pt x="5778" y="3851"/>
                </a:lnTo>
                <a:lnTo>
                  <a:pt x="5778" y="3853"/>
                </a:lnTo>
                <a:lnTo>
                  <a:pt x="5779" y="3855"/>
                </a:lnTo>
                <a:lnTo>
                  <a:pt x="5779" y="3857"/>
                </a:lnTo>
                <a:lnTo>
                  <a:pt x="5779" y="3859"/>
                </a:lnTo>
                <a:lnTo>
                  <a:pt x="5779" y="3861"/>
                </a:lnTo>
                <a:lnTo>
                  <a:pt x="5779" y="3863"/>
                </a:lnTo>
                <a:lnTo>
                  <a:pt x="5778" y="3865"/>
                </a:lnTo>
                <a:lnTo>
                  <a:pt x="5777" y="3867"/>
                </a:lnTo>
                <a:lnTo>
                  <a:pt x="5776" y="3869"/>
                </a:lnTo>
                <a:lnTo>
                  <a:pt x="5774" y="3871"/>
                </a:lnTo>
                <a:lnTo>
                  <a:pt x="5773" y="3873"/>
                </a:lnTo>
                <a:lnTo>
                  <a:pt x="5771" y="3875"/>
                </a:lnTo>
                <a:lnTo>
                  <a:pt x="5769" y="3876"/>
                </a:lnTo>
                <a:lnTo>
                  <a:pt x="5582" y="3982"/>
                </a:lnTo>
                <a:lnTo>
                  <a:pt x="5579" y="3983"/>
                </a:lnTo>
                <a:lnTo>
                  <a:pt x="5577" y="3984"/>
                </a:lnTo>
                <a:lnTo>
                  <a:pt x="5574" y="3985"/>
                </a:lnTo>
                <a:lnTo>
                  <a:pt x="5571" y="3986"/>
                </a:lnTo>
                <a:lnTo>
                  <a:pt x="5568" y="3986"/>
                </a:lnTo>
                <a:lnTo>
                  <a:pt x="5566" y="3986"/>
                </a:lnTo>
                <a:lnTo>
                  <a:pt x="5563" y="3986"/>
                </a:lnTo>
                <a:lnTo>
                  <a:pt x="5560" y="3986"/>
                </a:lnTo>
                <a:lnTo>
                  <a:pt x="5557" y="3985"/>
                </a:lnTo>
                <a:lnTo>
                  <a:pt x="5555" y="3984"/>
                </a:lnTo>
                <a:lnTo>
                  <a:pt x="5552" y="3984"/>
                </a:lnTo>
                <a:lnTo>
                  <a:pt x="5550" y="3983"/>
                </a:lnTo>
                <a:lnTo>
                  <a:pt x="5548" y="3982"/>
                </a:lnTo>
                <a:lnTo>
                  <a:pt x="5545" y="3980"/>
                </a:lnTo>
                <a:lnTo>
                  <a:pt x="5543" y="3979"/>
                </a:lnTo>
                <a:lnTo>
                  <a:pt x="5542" y="3977"/>
                </a:lnTo>
                <a:lnTo>
                  <a:pt x="5540" y="3975"/>
                </a:lnTo>
                <a:lnTo>
                  <a:pt x="5539" y="3973"/>
                </a:lnTo>
                <a:lnTo>
                  <a:pt x="5538" y="3971"/>
                </a:lnTo>
                <a:lnTo>
                  <a:pt x="5537" y="3969"/>
                </a:lnTo>
                <a:lnTo>
                  <a:pt x="5537" y="3967"/>
                </a:lnTo>
                <a:lnTo>
                  <a:pt x="5536" y="3965"/>
                </a:lnTo>
                <a:lnTo>
                  <a:pt x="5537" y="3963"/>
                </a:lnTo>
                <a:lnTo>
                  <a:pt x="5537" y="3960"/>
                </a:lnTo>
                <a:lnTo>
                  <a:pt x="5537" y="3958"/>
                </a:lnTo>
                <a:lnTo>
                  <a:pt x="5538" y="3956"/>
                </a:lnTo>
                <a:lnTo>
                  <a:pt x="5539" y="3954"/>
                </a:lnTo>
                <a:lnTo>
                  <a:pt x="5541" y="3953"/>
                </a:lnTo>
                <a:lnTo>
                  <a:pt x="5542" y="3951"/>
                </a:lnTo>
                <a:lnTo>
                  <a:pt x="5544" y="3949"/>
                </a:lnTo>
                <a:lnTo>
                  <a:pt x="5546" y="3948"/>
                </a:lnTo>
                <a:lnTo>
                  <a:pt x="5549" y="3946"/>
                </a:lnTo>
                <a:lnTo>
                  <a:pt x="5734" y="3841"/>
                </a:lnTo>
                <a:lnTo>
                  <a:pt x="5736" y="3840"/>
                </a:lnTo>
                <a:lnTo>
                  <a:pt x="5738" y="3839"/>
                </a:lnTo>
                <a:lnTo>
                  <a:pt x="5741" y="3838"/>
                </a:lnTo>
                <a:lnTo>
                  <a:pt x="5744" y="3838"/>
                </a:lnTo>
                <a:lnTo>
                  <a:pt x="5746" y="3837"/>
                </a:lnTo>
                <a:lnTo>
                  <a:pt x="5749" y="3837"/>
                </a:lnTo>
                <a:lnTo>
                  <a:pt x="5752" y="3837"/>
                </a:lnTo>
                <a:lnTo>
                  <a:pt x="5754" y="3837"/>
                </a:lnTo>
                <a:lnTo>
                  <a:pt x="5757" y="3838"/>
                </a:lnTo>
                <a:lnTo>
                  <a:pt x="5760" y="3838"/>
                </a:lnTo>
                <a:lnTo>
                  <a:pt x="5762" y="3839"/>
                </a:lnTo>
                <a:lnTo>
                  <a:pt x="5765" y="3840"/>
                </a:lnTo>
                <a:lnTo>
                  <a:pt x="5767" y="3841"/>
                </a:lnTo>
                <a:lnTo>
                  <a:pt x="5770" y="3842"/>
                </a:lnTo>
                <a:lnTo>
                  <a:pt x="5772" y="3844"/>
                </a:lnTo>
                <a:lnTo>
                  <a:pt x="5774" y="3845"/>
                </a:lnTo>
                <a:moveTo>
                  <a:pt x="1614" y="3974"/>
                </a:moveTo>
                <a:lnTo>
                  <a:pt x="1616" y="3972"/>
                </a:lnTo>
                <a:lnTo>
                  <a:pt x="1618" y="3970"/>
                </a:lnTo>
                <a:lnTo>
                  <a:pt x="1620" y="3969"/>
                </a:lnTo>
                <a:lnTo>
                  <a:pt x="1622" y="3967"/>
                </a:lnTo>
                <a:lnTo>
                  <a:pt x="1624" y="3966"/>
                </a:lnTo>
                <a:lnTo>
                  <a:pt x="1627" y="3965"/>
                </a:lnTo>
                <a:lnTo>
                  <a:pt x="1629" y="3964"/>
                </a:lnTo>
                <a:lnTo>
                  <a:pt x="1632" y="3964"/>
                </a:lnTo>
                <a:lnTo>
                  <a:pt x="1635" y="3963"/>
                </a:lnTo>
                <a:lnTo>
                  <a:pt x="1637" y="3963"/>
                </a:lnTo>
                <a:lnTo>
                  <a:pt x="1640" y="3963"/>
                </a:lnTo>
                <a:lnTo>
                  <a:pt x="1643" y="3963"/>
                </a:lnTo>
                <a:lnTo>
                  <a:pt x="1646" y="3964"/>
                </a:lnTo>
                <a:lnTo>
                  <a:pt x="1649" y="3964"/>
                </a:lnTo>
                <a:lnTo>
                  <a:pt x="1651" y="3965"/>
                </a:lnTo>
                <a:lnTo>
                  <a:pt x="1654" y="3966"/>
                </a:lnTo>
                <a:lnTo>
                  <a:pt x="1853" y="4055"/>
                </a:lnTo>
                <a:lnTo>
                  <a:pt x="1855" y="4056"/>
                </a:lnTo>
                <a:lnTo>
                  <a:pt x="1858" y="4058"/>
                </a:lnTo>
                <a:lnTo>
                  <a:pt x="1860" y="4059"/>
                </a:lnTo>
                <a:lnTo>
                  <a:pt x="1862" y="4061"/>
                </a:lnTo>
                <a:lnTo>
                  <a:pt x="1863" y="4062"/>
                </a:lnTo>
                <a:lnTo>
                  <a:pt x="1865" y="4064"/>
                </a:lnTo>
                <a:lnTo>
                  <a:pt x="1866" y="4066"/>
                </a:lnTo>
                <a:lnTo>
                  <a:pt x="1867" y="4068"/>
                </a:lnTo>
                <a:lnTo>
                  <a:pt x="1867" y="4070"/>
                </a:lnTo>
                <a:lnTo>
                  <a:pt x="1868" y="4072"/>
                </a:lnTo>
                <a:lnTo>
                  <a:pt x="1868" y="4074"/>
                </a:lnTo>
                <a:lnTo>
                  <a:pt x="1868" y="4077"/>
                </a:lnTo>
                <a:lnTo>
                  <a:pt x="1867" y="4079"/>
                </a:lnTo>
                <a:lnTo>
                  <a:pt x="1866" y="4081"/>
                </a:lnTo>
                <a:lnTo>
                  <a:pt x="1865" y="4083"/>
                </a:lnTo>
                <a:lnTo>
                  <a:pt x="1864" y="4085"/>
                </a:lnTo>
                <a:lnTo>
                  <a:pt x="1862" y="4087"/>
                </a:lnTo>
                <a:lnTo>
                  <a:pt x="1861" y="4089"/>
                </a:lnTo>
                <a:lnTo>
                  <a:pt x="1859" y="4090"/>
                </a:lnTo>
                <a:lnTo>
                  <a:pt x="1857" y="4091"/>
                </a:lnTo>
                <a:lnTo>
                  <a:pt x="1855" y="4093"/>
                </a:lnTo>
                <a:lnTo>
                  <a:pt x="1852" y="4094"/>
                </a:lnTo>
                <a:lnTo>
                  <a:pt x="1850" y="4094"/>
                </a:lnTo>
                <a:lnTo>
                  <a:pt x="1848" y="4095"/>
                </a:lnTo>
                <a:lnTo>
                  <a:pt x="1845" y="4096"/>
                </a:lnTo>
                <a:lnTo>
                  <a:pt x="1842" y="4096"/>
                </a:lnTo>
                <a:lnTo>
                  <a:pt x="1839" y="4096"/>
                </a:lnTo>
                <a:lnTo>
                  <a:pt x="1837" y="4096"/>
                </a:lnTo>
                <a:lnTo>
                  <a:pt x="1834" y="4095"/>
                </a:lnTo>
                <a:lnTo>
                  <a:pt x="1831" y="4095"/>
                </a:lnTo>
                <a:lnTo>
                  <a:pt x="1829" y="4094"/>
                </a:lnTo>
                <a:lnTo>
                  <a:pt x="1826" y="4093"/>
                </a:lnTo>
                <a:lnTo>
                  <a:pt x="1624" y="4004"/>
                </a:lnTo>
                <a:lnTo>
                  <a:pt x="1621" y="4003"/>
                </a:lnTo>
                <a:lnTo>
                  <a:pt x="1619" y="4001"/>
                </a:lnTo>
                <a:lnTo>
                  <a:pt x="1617" y="4000"/>
                </a:lnTo>
                <a:lnTo>
                  <a:pt x="1615" y="3998"/>
                </a:lnTo>
                <a:lnTo>
                  <a:pt x="1614" y="3996"/>
                </a:lnTo>
                <a:lnTo>
                  <a:pt x="1612" y="3994"/>
                </a:lnTo>
                <a:lnTo>
                  <a:pt x="1611" y="3992"/>
                </a:lnTo>
                <a:lnTo>
                  <a:pt x="1611" y="3990"/>
                </a:lnTo>
                <a:lnTo>
                  <a:pt x="1610" y="3988"/>
                </a:lnTo>
                <a:lnTo>
                  <a:pt x="1610" y="3986"/>
                </a:lnTo>
                <a:lnTo>
                  <a:pt x="1610" y="3984"/>
                </a:lnTo>
                <a:lnTo>
                  <a:pt x="1610" y="3982"/>
                </a:lnTo>
                <a:lnTo>
                  <a:pt x="1611" y="3980"/>
                </a:lnTo>
                <a:lnTo>
                  <a:pt x="1611" y="3978"/>
                </a:lnTo>
                <a:lnTo>
                  <a:pt x="1613" y="3976"/>
                </a:lnTo>
                <a:lnTo>
                  <a:pt x="1614" y="3974"/>
                </a:lnTo>
                <a:moveTo>
                  <a:pt x="5396" y="4050"/>
                </a:moveTo>
                <a:lnTo>
                  <a:pt x="5397" y="4052"/>
                </a:lnTo>
                <a:lnTo>
                  <a:pt x="5398" y="4054"/>
                </a:lnTo>
                <a:lnTo>
                  <a:pt x="5399" y="4056"/>
                </a:lnTo>
                <a:lnTo>
                  <a:pt x="5399" y="4058"/>
                </a:lnTo>
                <a:lnTo>
                  <a:pt x="5400" y="4060"/>
                </a:lnTo>
                <a:lnTo>
                  <a:pt x="5400" y="4062"/>
                </a:lnTo>
                <a:lnTo>
                  <a:pt x="5400" y="4065"/>
                </a:lnTo>
                <a:lnTo>
                  <a:pt x="5399" y="4067"/>
                </a:lnTo>
                <a:lnTo>
                  <a:pt x="5398" y="4069"/>
                </a:lnTo>
                <a:lnTo>
                  <a:pt x="5397" y="4071"/>
                </a:lnTo>
                <a:lnTo>
                  <a:pt x="5396" y="4072"/>
                </a:lnTo>
                <a:lnTo>
                  <a:pt x="5395" y="4074"/>
                </a:lnTo>
                <a:lnTo>
                  <a:pt x="5393" y="4076"/>
                </a:lnTo>
                <a:lnTo>
                  <a:pt x="5391" y="4077"/>
                </a:lnTo>
                <a:lnTo>
                  <a:pt x="5389" y="4079"/>
                </a:lnTo>
                <a:lnTo>
                  <a:pt x="5387" y="4080"/>
                </a:lnTo>
                <a:lnTo>
                  <a:pt x="5286" y="4126"/>
                </a:lnTo>
                <a:lnTo>
                  <a:pt x="5183" y="4169"/>
                </a:lnTo>
                <a:lnTo>
                  <a:pt x="5180" y="4170"/>
                </a:lnTo>
                <a:lnTo>
                  <a:pt x="5177" y="4171"/>
                </a:lnTo>
                <a:lnTo>
                  <a:pt x="5175" y="4171"/>
                </a:lnTo>
                <a:lnTo>
                  <a:pt x="5172" y="4172"/>
                </a:lnTo>
                <a:lnTo>
                  <a:pt x="5169" y="4172"/>
                </a:lnTo>
                <a:lnTo>
                  <a:pt x="5166" y="4172"/>
                </a:lnTo>
                <a:lnTo>
                  <a:pt x="5164" y="4171"/>
                </a:lnTo>
                <a:lnTo>
                  <a:pt x="5161" y="4171"/>
                </a:lnTo>
                <a:lnTo>
                  <a:pt x="5158" y="4170"/>
                </a:lnTo>
                <a:lnTo>
                  <a:pt x="5156" y="4169"/>
                </a:lnTo>
                <a:lnTo>
                  <a:pt x="5153" y="4168"/>
                </a:lnTo>
                <a:lnTo>
                  <a:pt x="5151" y="4167"/>
                </a:lnTo>
                <a:lnTo>
                  <a:pt x="5149" y="4166"/>
                </a:lnTo>
                <a:lnTo>
                  <a:pt x="5147" y="4164"/>
                </a:lnTo>
                <a:lnTo>
                  <a:pt x="5145" y="4162"/>
                </a:lnTo>
                <a:lnTo>
                  <a:pt x="5144" y="4160"/>
                </a:lnTo>
                <a:lnTo>
                  <a:pt x="5142" y="4158"/>
                </a:lnTo>
                <a:lnTo>
                  <a:pt x="5142" y="4156"/>
                </a:lnTo>
                <a:lnTo>
                  <a:pt x="5141" y="4154"/>
                </a:lnTo>
                <a:lnTo>
                  <a:pt x="5141" y="4152"/>
                </a:lnTo>
                <a:lnTo>
                  <a:pt x="5141" y="4150"/>
                </a:lnTo>
                <a:lnTo>
                  <a:pt x="5141" y="4148"/>
                </a:lnTo>
                <a:lnTo>
                  <a:pt x="5141" y="4146"/>
                </a:lnTo>
                <a:lnTo>
                  <a:pt x="5142" y="4144"/>
                </a:lnTo>
                <a:lnTo>
                  <a:pt x="5143" y="4142"/>
                </a:lnTo>
                <a:lnTo>
                  <a:pt x="5144" y="4140"/>
                </a:lnTo>
                <a:lnTo>
                  <a:pt x="5145" y="4138"/>
                </a:lnTo>
                <a:lnTo>
                  <a:pt x="5147" y="4137"/>
                </a:lnTo>
                <a:lnTo>
                  <a:pt x="5149" y="4135"/>
                </a:lnTo>
                <a:lnTo>
                  <a:pt x="5151" y="4134"/>
                </a:lnTo>
                <a:lnTo>
                  <a:pt x="5153" y="4132"/>
                </a:lnTo>
                <a:lnTo>
                  <a:pt x="5156" y="4131"/>
                </a:lnTo>
                <a:lnTo>
                  <a:pt x="5258" y="4088"/>
                </a:lnTo>
                <a:lnTo>
                  <a:pt x="5357" y="4043"/>
                </a:lnTo>
                <a:lnTo>
                  <a:pt x="5359" y="4042"/>
                </a:lnTo>
                <a:lnTo>
                  <a:pt x="5362" y="4041"/>
                </a:lnTo>
                <a:lnTo>
                  <a:pt x="5364" y="4041"/>
                </a:lnTo>
                <a:lnTo>
                  <a:pt x="5367" y="4040"/>
                </a:lnTo>
                <a:lnTo>
                  <a:pt x="5370" y="4040"/>
                </a:lnTo>
                <a:lnTo>
                  <a:pt x="5373" y="4040"/>
                </a:lnTo>
                <a:lnTo>
                  <a:pt x="5375" y="4040"/>
                </a:lnTo>
                <a:lnTo>
                  <a:pt x="5378" y="4041"/>
                </a:lnTo>
                <a:lnTo>
                  <a:pt x="5381" y="4041"/>
                </a:lnTo>
                <a:lnTo>
                  <a:pt x="5383" y="4042"/>
                </a:lnTo>
                <a:lnTo>
                  <a:pt x="5386" y="4043"/>
                </a:lnTo>
                <a:lnTo>
                  <a:pt x="5388" y="4044"/>
                </a:lnTo>
                <a:lnTo>
                  <a:pt x="5390" y="4045"/>
                </a:lnTo>
                <a:lnTo>
                  <a:pt x="5392" y="4047"/>
                </a:lnTo>
                <a:lnTo>
                  <a:pt x="5394" y="4048"/>
                </a:lnTo>
                <a:lnTo>
                  <a:pt x="5396" y="4050"/>
                </a:lnTo>
                <a:moveTo>
                  <a:pt x="2020" y="4147"/>
                </a:moveTo>
                <a:lnTo>
                  <a:pt x="2021" y="4145"/>
                </a:lnTo>
                <a:lnTo>
                  <a:pt x="2023" y="4143"/>
                </a:lnTo>
                <a:lnTo>
                  <a:pt x="2025" y="4142"/>
                </a:lnTo>
                <a:lnTo>
                  <a:pt x="2027" y="4140"/>
                </a:lnTo>
                <a:lnTo>
                  <a:pt x="2029" y="4139"/>
                </a:lnTo>
                <a:lnTo>
                  <a:pt x="2031" y="4137"/>
                </a:lnTo>
                <a:lnTo>
                  <a:pt x="2034" y="4137"/>
                </a:lnTo>
                <a:lnTo>
                  <a:pt x="2036" y="4136"/>
                </a:lnTo>
                <a:lnTo>
                  <a:pt x="2039" y="4135"/>
                </a:lnTo>
                <a:lnTo>
                  <a:pt x="2042" y="4135"/>
                </a:lnTo>
                <a:lnTo>
                  <a:pt x="2044" y="4135"/>
                </a:lnTo>
                <a:lnTo>
                  <a:pt x="2047" y="4135"/>
                </a:lnTo>
                <a:lnTo>
                  <a:pt x="2050" y="4135"/>
                </a:lnTo>
                <a:lnTo>
                  <a:pt x="2052" y="4135"/>
                </a:lnTo>
                <a:lnTo>
                  <a:pt x="2055" y="4136"/>
                </a:lnTo>
                <a:lnTo>
                  <a:pt x="2058" y="4137"/>
                </a:lnTo>
                <a:lnTo>
                  <a:pt x="2268" y="4210"/>
                </a:lnTo>
                <a:lnTo>
                  <a:pt x="2271" y="4211"/>
                </a:lnTo>
                <a:lnTo>
                  <a:pt x="2273" y="4212"/>
                </a:lnTo>
                <a:lnTo>
                  <a:pt x="2275" y="4213"/>
                </a:lnTo>
                <a:lnTo>
                  <a:pt x="2278" y="4215"/>
                </a:lnTo>
                <a:lnTo>
                  <a:pt x="2279" y="4216"/>
                </a:lnTo>
                <a:lnTo>
                  <a:pt x="2281" y="4218"/>
                </a:lnTo>
                <a:lnTo>
                  <a:pt x="2282" y="4220"/>
                </a:lnTo>
                <a:lnTo>
                  <a:pt x="2284" y="4221"/>
                </a:lnTo>
                <a:lnTo>
                  <a:pt x="2284" y="4223"/>
                </a:lnTo>
                <a:lnTo>
                  <a:pt x="2285" y="4225"/>
                </a:lnTo>
                <a:lnTo>
                  <a:pt x="2285" y="4227"/>
                </a:lnTo>
                <a:lnTo>
                  <a:pt x="2286" y="4230"/>
                </a:lnTo>
                <a:lnTo>
                  <a:pt x="2285" y="4232"/>
                </a:lnTo>
                <a:lnTo>
                  <a:pt x="2285" y="4234"/>
                </a:lnTo>
                <a:lnTo>
                  <a:pt x="2284" y="4236"/>
                </a:lnTo>
                <a:lnTo>
                  <a:pt x="2283" y="4238"/>
                </a:lnTo>
                <a:lnTo>
                  <a:pt x="2282" y="4240"/>
                </a:lnTo>
                <a:lnTo>
                  <a:pt x="2280" y="4242"/>
                </a:lnTo>
                <a:lnTo>
                  <a:pt x="2278" y="4244"/>
                </a:lnTo>
                <a:lnTo>
                  <a:pt x="2277" y="4245"/>
                </a:lnTo>
                <a:lnTo>
                  <a:pt x="2275" y="4247"/>
                </a:lnTo>
                <a:lnTo>
                  <a:pt x="2272" y="4248"/>
                </a:lnTo>
                <a:lnTo>
                  <a:pt x="2270" y="4249"/>
                </a:lnTo>
                <a:lnTo>
                  <a:pt x="2268" y="4250"/>
                </a:lnTo>
                <a:lnTo>
                  <a:pt x="2265" y="4250"/>
                </a:lnTo>
                <a:lnTo>
                  <a:pt x="2263" y="4251"/>
                </a:lnTo>
                <a:lnTo>
                  <a:pt x="2260" y="4251"/>
                </a:lnTo>
                <a:lnTo>
                  <a:pt x="2257" y="4251"/>
                </a:lnTo>
                <a:lnTo>
                  <a:pt x="2254" y="4251"/>
                </a:lnTo>
                <a:lnTo>
                  <a:pt x="2252" y="4251"/>
                </a:lnTo>
                <a:lnTo>
                  <a:pt x="2249" y="4251"/>
                </a:lnTo>
                <a:lnTo>
                  <a:pt x="2246" y="4250"/>
                </a:lnTo>
                <a:lnTo>
                  <a:pt x="2033" y="4176"/>
                </a:lnTo>
                <a:lnTo>
                  <a:pt x="2030" y="4175"/>
                </a:lnTo>
                <a:lnTo>
                  <a:pt x="2028" y="4174"/>
                </a:lnTo>
                <a:lnTo>
                  <a:pt x="2026" y="4172"/>
                </a:lnTo>
                <a:lnTo>
                  <a:pt x="2024" y="4170"/>
                </a:lnTo>
                <a:lnTo>
                  <a:pt x="2022" y="4169"/>
                </a:lnTo>
                <a:lnTo>
                  <a:pt x="2021" y="4167"/>
                </a:lnTo>
                <a:lnTo>
                  <a:pt x="2020" y="4165"/>
                </a:lnTo>
                <a:lnTo>
                  <a:pt x="2018" y="4163"/>
                </a:lnTo>
                <a:lnTo>
                  <a:pt x="2018" y="4161"/>
                </a:lnTo>
                <a:lnTo>
                  <a:pt x="2017" y="4159"/>
                </a:lnTo>
                <a:lnTo>
                  <a:pt x="2017" y="4157"/>
                </a:lnTo>
                <a:lnTo>
                  <a:pt x="2017" y="4155"/>
                </a:lnTo>
                <a:lnTo>
                  <a:pt x="2017" y="4153"/>
                </a:lnTo>
                <a:lnTo>
                  <a:pt x="2018" y="4151"/>
                </a:lnTo>
                <a:lnTo>
                  <a:pt x="2019" y="4149"/>
                </a:lnTo>
                <a:lnTo>
                  <a:pt x="2020" y="4147"/>
                </a:lnTo>
                <a:moveTo>
                  <a:pt x="4987" y="4220"/>
                </a:moveTo>
                <a:lnTo>
                  <a:pt x="4988" y="4222"/>
                </a:lnTo>
                <a:lnTo>
                  <a:pt x="4989" y="4224"/>
                </a:lnTo>
                <a:lnTo>
                  <a:pt x="4989" y="4226"/>
                </a:lnTo>
                <a:lnTo>
                  <a:pt x="4989" y="4229"/>
                </a:lnTo>
                <a:lnTo>
                  <a:pt x="4989" y="4231"/>
                </a:lnTo>
                <a:lnTo>
                  <a:pt x="4989" y="4233"/>
                </a:lnTo>
                <a:lnTo>
                  <a:pt x="4988" y="4235"/>
                </a:lnTo>
                <a:lnTo>
                  <a:pt x="4988" y="4237"/>
                </a:lnTo>
                <a:lnTo>
                  <a:pt x="4986" y="4239"/>
                </a:lnTo>
                <a:lnTo>
                  <a:pt x="4985" y="4240"/>
                </a:lnTo>
                <a:lnTo>
                  <a:pt x="4984" y="4242"/>
                </a:lnTo>
                <a:lnTo>
                  <a:pt x="4982" y="4244"/>
                </a:lnTo>
                <a:lnTo>
                  <a:pt x="4980" y="4245"/>
                </a:lnTo>
                <a:lnTo>
                  <a:pt x="4978" y="4246"/>
                </a:lnTo>
                <a:lnTo>
                  <a:pt x="4975" y="4247"/>
                </a:lnTo>
                <a:lnTo>
                  <a:pt x="4973" y="4248"/>
                </a:lnTo>
                <a:lnTo>
                  <a:pt x="4919" y="4267"/>
                </a:lnTo>
                <a:lnTo>
                  <a:pt x="4865" y="4284"/>
                </a:lnTo>
                <a:lnTo>
                  <a:pt x="4757" y="4317"/>
                </a:lnTo>
                <a:lnTo>
                  <a:pt x="4754" y="4318"/>
                </a:lnTo>
                <a:lnTo>
                  <a:pt x="4751" y="4318"/>
                </a:lnTo>
                <a:lnTo>
                  <a:pt x="4748" y="4318"/>
                </a:lnTo>
                <a:lnTo>
                  <a:pt x="4745" y="4318"/>
                </a:lnTo>
                <a:lnTo>
                  <a:pt x="4743" y="4318"/>
                </a:lnTo>
                <a:lnTo>
                  <a:pt x="4740" y="4318"/>
                </a:lnTo>
                <a:lnTo>
                  <a:pt x="4737" y="4317"/>
                </a:lnTo>
                <a:lnTo>
                  <a:pt x="4735" y="4317"/>
                </a:lnTo>
                <a:lnTo>
                  <a:pt x="4732" y="4316"/>
                </a:lnTo>
                <a:lnTo>
                  <a:pt x="4730" y="4314"/>
                </a:lnTo>
                <a:lnTo>
                  <a:pt x="4728" y="4313"/>
                </a:lnTo>
                <a:lnTo>
                  <a:pt x="4726" y="4312"/>
                </a:lnTo>
                <a:lnTo>
                  <a:pt x="4724" y="4310"/>
                </a:lnTo>
                <a:lnTo>
                  <a:pt x="4722" y="4308"/>
                </a:lnTo>
                <a:lnTo>
                  <a:pt x="4721" y="4306"/>
                </a:lnTo>
                <a:lnTo>
                  <a:pt x="4720" y="4304"/>
                </a:lnTo>
                <a:lnTo>
                  <a:pt x="4719" y="4302"/>
                </a:lnTo>
                <a:lnTo>
                  <a:pt x="4718" y="4300"/>
                </a:lnTo>
                <a:lnTo>
                  <a:pt x="4718" y="4298"/>
                </a:lnTo>
                <a:lnTo>
                  <a:pt x="4718" y="4296"/>
                </a:lnTo>
                <a:lnTo>
                  <a:pt x="4718" y="4294"/>
                </a:lnTo>
                <a:lnTo>
                  <a:pt x="4719" y="4292"/>
                </a:lnTo>
                <a:lnTo>
                  <a:pt x="4720" y="4290"/>
                </a:lnTo>
                <a:lnTo>
                  <a:pt x="4721" y="4288"/>
                </a:lnTo>
                <a:lnTo>
                  <a:pt x="4722" y="4286"/>
                </a:lnTo>
                <a:lnTo>
                  <a:pt x="4723" y="4284"/>
                </a:lnTo>
                <a:lnTo>
                  <a:pt x="4725" y="4283"/>
                </a:lnTo>
                <a:lnTo>
                  <a:pt x="4727" y="4281"/>
                </a:lnTo>
                <a:lnTo>
                  <a:pt x="4729" y="4280"/>
                </a:lnTo>
                <a:lnTo>
                  <a:pt x="4731" y="4278"/>
                </a:lnTo>
                <a:lnTo>
                  <a:pt x="4734" y="4277"/>
                </a:lnTo>
                <a:lnTo>
                  <a:pt x="4737" y="4276"/>
                </a:lnTo>
                <a:lnTo>
                  <a:pt x="4949" y="4209"/>
                </a:lnTo>
                <a:lnTo>
                  <a:pt x="4952" y="4208"/>
                </a:lnTo>
                <a:lnTo>
                  <a:pt x="4954" y="4208"/>
                </a:lnTo>
                <a:lnTo>
                  <a:pt x="4957" y="4207"/>
                </a:lnTo>
                <a:lnTo>
                  <a:pt x="4960" y="4207"/>
                </a:lnTo>
                <a:lnTo>
                  <a:pt x="4963" y="4207"/>
                </a:lnTo>
                <a:lnTo>
                  <a:pt x="4966" y="4207"/>
                </a:lnTo>
                <a:lnTo>
                  <a:pt x="4968" y="4208"/>
                </a:lnTo>
                <a:lnTo>
                  <a:pt x="4971" y="4209"/>
                </a:lnTo>
                <a:lnTo>
                  <a:pt x="4974" y="4209"/>
                </a:lnTo>
                <a:lnTo>
                  <a:pt x="4976" y="4210"/>
                </a:lnTo>
                <a:lnTo>
                  <a:pt x="4978" y="4212"/>
                </a:lnTo>
                <a:lnTo>
                  <a:pt x="4980" y="4213"/>
                </a:lnTo>
                <a:lnTo>
                  <a:pt x="4982" y="4215"/>
                </a:lnTo>
                <a:lnTo>
                  <a:pt x="4984" y="4216"/>
                </a:lnTo>
                <a:lnTo>
                  <a:pt x="4985" y="4218"/>
                </a:lnTo>
                <a:lnTo>
                  <a:pt x="4987" y="4220"/>
                </a:lnTo>
                <a:moveTo>
                  <a:pt x="2447" y="4287"/>
                </a:moveTo>
                <a:lnTo>
                  <a:pt x="2448" y="4285"/>
                </a:lnTo>
                <a:lnTo>
                  <a:pt x="2449" y="4283"/>
                </a:lnTo>
                <a:lnTo>
                  <a:pt x="2451" y="4281"/>
                </a:lnTo>
                <a:lnTo>
                  <a:pt x="2452" y="4279"/>
                </a:lnTo>
                <a:lnTo>
                  <a:pt x="2454" y="4278"/>
                </a:lnTo>
                <a:lnTo>
                  <a:pt x="2456" y="4277"/>
                </a:lnTo>
                <a:lnTo>
                  <a:pt x="2459" y="4275"/>
                </a:lnTo>
                <a:lnTo>
                  <a:pt x="2461" y="4275"/>
                </a:lnTo>
                <a:lnTo>
                  <a:pt x="2464" y="4274"/>
                </a:lnTo>
                <a:lnTo>
                  <a:pt x="2466" y="4273"/>
                </a:lnTo>
                <a:lnTo>
                  <a:pt x="2469" y="4273"/>
                </a:lnTo>
                <a:lnTo>
                  <a:pt x="2472" y="4273"/>
                </a:lnTo>
                <a:lnTo>
                  <a:pt x="2474" y="4273"/>
                </a:lnTo>
                <a:lnTo>
                  <a:pt x="2477" y="4273"/>
                </a:lnTo>
                <a:lnTo>
                  <a:pt x="2480" y="4273"/>
                </a:lnTo>
                <a:lnTo>
                  <a:pt x="2483" y="4274"/>
                </a:lnTo>
                <a:lnTo>
                  <a:pt x="2703" y="4328"/>
                </a:lnTo>
                <a:lnTo>
                  <a:pt x="2706" y="4329"/>
                </a:lnTo>
                <a:lnTo>
                  <a:pt x="2708" y="4330"/>
                </a:lnTo>
                <a:lnTo>
                  <a:pt x="2710" y="4331"/>
                </a:lnTo>
                <a:lnTo>
                  <a:pt x="2713" y="4332"/>
                </a:lnTo>
                <a:lnTo>
                  <a:pt x="2715" y="4333"/>
                </a:lnTo>
                <a:lnTo>
                  <a:pt x="2716" y="4335"/>
                </a:lnTo>
                <a:lnTo>
                  <a:pt x="2718" y="4336"/>
                </a:lnTo>
                <a:lnTo>
                  <a:pt x="2719" y="4338"/>
                </a:lnTo>
                <a:lnTo>
                  <a:pt x="2721" y="4340"/>
                </a:lnTo>
                <a:lnTo>
                  <a:pt x="2722" y="4342"/>
                </a:lnTo>
                <a:lnTo>
                  <a:pt x="2722" y="4344"/>
                </a:lnTo>
                <a:lnTo>
                  <a:pt x="2723" y="4346"/>
                </a:lnTo>
                <a:lnTo>
                  <a:pt x="2723" y="4348"/>
                </a:lnTo>
                <a:lnTo>
                  <a:pt x="2723" y="4351"/>
                </a:lnTo>
                <a:lnTo>
                  <a:pt x="2722" y="4353"/>
                </a:lnTo>
                <a:lnTo>
                  <a:pt x="2722" y="4355"/>
                </a:lnTo>
                <a:lnTo>
                  <a:pt x="2721" y="4357"/>
                </a:lnTo>
                <a:lnTo>
                  <a:pt x="2720" y="4359"/>
                </a:lnTo>
                <a:lnTo>
                  <a:pt x="2718" y="4361"/>
                </a:lnTo>
                <a:lnTo>
                  <a:pt x="2717" y="4362"/>
                </a:lnTo>
                <a:lnTo>
                  <a:pt x="2715" y="4364"/>
                </a:lnTo>
                <a:lnTo>
                  <a:pt x="2713" y="4365"/>
                </a:lnTo>
                <a:lnTo>
                  <a:pt x="2711" y="4367"/>
                </a:lnTo>
                <a:lnTo>
                  <a:pt x="2708" y="4368"/>
                </a:lnTo>
                <a:lnTo>
                  <a:pt x="2706" y="4369"/>
                </a:lnTo>
                <a:lnTo>
                  <a:pt x="2703" y="4369"/>
                </a:lnTo>
                <a:lnTo>
                  <a:pt x="2701" y="4370"/>
                </a:lnTo>
                <a:lnTo>
                  <a:pt x="2698" y="4370"/>
                </a:lnTo>
                <a:lnTo>
                  <a:pt x="2695" y="4371"/>
                </a:lnTo>
                <a:lnTo>
                  <a:pt x="2692" y="4371"/>
                </a:lnTo>
                <a:lnTo>
                  <a:pt x="2690" y="4370"/>
                </a:lnTo>
                <a:lnTo>
                  <a:pt x="2687" y="4370"/>
                </a:lnTo>
                <a:lnTo>
                  <a:pt x="2464" y="4315"/>
                </a:lnTo>
                <a:lnTo>
                  <a:pt x="2461" y="4314"/>
                </a:lnTo>
                <a:lnTo>
                  <a:pt x="2459" y="4313"/>
                </a:lnTo>
                <a:lnTo>
                  <a:pt x="2456" y="4312"/>
                </a:lnTo>
                <a:lnTo>
                  <a:pt x="2454" y="4311"/>
                </a:lnTo>
                <a:lnTo>
                  <a:pt x="2452" y="4309"/>
                </a:lnTo>
                <a:lnTo>
                  <a:pt x="2451" y="4307"/>
                </a:lnTo>
                <a:lnTo>
                  <a:pt x="2449" y="4306"/>
                </a:lnTo>
                <a:lnTo>
                  <a:pt x="2448" y="4304"/>
                </a:lnTo>
                <a:lnTo>
                  <a:pt x="2447" y="4302"/>
                </a:lnTo>
                <a:lnTo>
                  <a:pt x="2446" y="4300"/>
                </a:lnTo>
                <a:lnTo>
                  <a:pt x="2446" y="4298"/>
                </a:lnTo>
                <a:lnTo>
                  <a:pt x="2445" y="4295"/>
                </a:lnTo>
                <a:lnTo>
                  <a:pt x="2445" y="4293"/>
                </a:lnTo>
                <a:lnTo>
                  <a:pt x="2446" y="4291"/>
                </a:lnTo>
                <a:lnTo>
                  <a:pt x="2446" y="4289"/>
                </a:lnTo>
                <a:lnTo>
                  <a:pt x="2447" y="4287"/>
                </a:lnTo>
                <a:moveTo>
                  <a:pt x="4554" y="4347"/>
                </a:moveTo>
                <a:lnTo>
                  <a:pt x="4554" y="4349"/>
                </a:lnTo>
                <a:lnTo>
                  <a:pt x="4555" y="4352"/>
                </a:lnTo>
                <a:lnTo>
                  <a:pt x="4555" y="4354"/>
                </a:lnTo>
                <a:lnTo>
                  <a:pt x="4555" y="4356"/>
                </a:lnTo>
                <a:lnTo>
                  <a:pt x="4554" y="4358"/>
                </a:lnTo>
                <a:lnTo>
                  <a:pt x="4553" y="4360"/>
                </a:lnTo>
                <a:lnTo>
                  <a:pt x="4552" y="4362"/>
                </a:lnTo>
                <a:lnTo>
                  <a:pt x="4551" y="4364"/>
                </a:lnTo>
                <a:lnTo>
                  <a:pt x="4550" y="4366"/>
                </a:lnTo>
                <a:lnTo>
                  <a:pt x="4548" y="4367"/>
                </a:lnTo>
                <a:lnTo>
                  <a:pt x="4547" y="4369"/>
                </a:lnTo>
                <a:lnTo>
                  <a:pt x="4545" y="4370"/>
                </a:lnTo>
                <a:lnTo>
                  <a:pt x="4542" y="4371"/>
                </a:lnTo>
                <a:lnTo>
                  <a:pt x="4540" y="4372"/>
                </a:lnTo>
                <a:lnTo>
                  <a:pt x="4537" y="4373"/>
                </a:lnTo>
                <a:lnTo>
                  <a:pt x="4535" y="4374"/>
                </a:lnTo>
                <a:lnTo>
                  <a:pt x="4308" y="4419"/>
                </a:lnTo>
                <a:lnTo>
                  <a:pt x="4305" y="4419"/>
                </a:lnTo>
                <a:lnTo>
                  <a:pt x="4302" y="4420"/>
                </a:lnTo>
                <a:lnTo>
                  <a:pt x="4299" y="4420"/>
                </a:lnTo>
                <a:lnTo>
                  <a:pt x="4297" y="4419"/>
                </a:lnTo>
                <a:lnTo>
                  <a:pt x="4294" y="4419"/>
                </a:lnTo>
                <a:lnTo>
                  <a:pt x="4291" y="4418"/>
                </a:lnTo>
                <a:lnTo>
                  <a:pt x="4289" y="4417"/>
                </a:lnTo>
                <a:lnTo>
                  <a:pt x="4287" y="4416"/>
                </a:lnTo>
                <a:lnTo>
                  <a:pt x="4284" y="4415"/>
                </a:lnTo>
                <a:lnTo>
                  <a:pt x="4282" y="4414"/>
                </a:lnTo>
                <a:lnTo>
                  <a:pt x="4280" y="4412"/>
                </a:lnTo>
                <a:lnTo>
                  <a:pt x="4279" y="4411"/>
                </a:lnTo>
                <a:lnTo>
                  <a:pt x="4277" y="4409"/>
                </a:lnTo>
                <a:lnTo>
                  <a:pt x="4276" y="4407"/>
                </a:lnTo>
                <a:lnTo>
                  <a:pt x="4275" y="4405"/>
                </a:lnTo>
                <a:lnTo>
                  <a:pt x="4274" y="4403"/>
                </a:lnTo>
                <a:lnTo>
                  <a:pt x="4273" y="4401"/>
                </a:lnTo>
                <a:lnTo>
                  <a:pt x="4273" y="4399"/>
                </a:lnTo>
                <a:lnTo>
                  <a:pt x="4273" y="4396"/>
                </a:lnTo>
                <a:lnTo>
                  <a:pt x="4274" y="4394"/>
                </a:lnTo>
                <a:lnTo>
                  <a:pt x="4274" y="4392"/>
                </a:lnTo>
                <a:lnTo>
                  <a:pt x="4275" y="4390"/>
                </a:lnTo>
                <a:lnTo>
                  <a:pt x="4277" y="4388"/>
                </a:lnTo>
                <a:lnTo>
                  <a:pt x="4278" y="4386"/>
                </a:lnTo>
                <a:lnTo>
                  <a:pt x="4280" y="4385"/>
                </a:lnTo>
                <a:lnTo>
                  <a:pt x="4281" y="4383"/>
                </a:lnTo>
                <a:lnTo>
                  <a:pt x="4283" y="4382"/>
                </a:lnTo>
                <a:lnTo>
                  <a:pt x="4286" y="4380"/>
                </a:lnTo>
                <a:lnTo>
                  <a:pt x="4288" y="4379"/>
                </a:lnTo>
                <a:lnTo>
                  <a:pt x="4290" y="4378"/>
                </a:lnTo>
                <a:lnTo>
                  <a:pt x="4293" y="4378"/>
                </a:lnTo>
                <a:lnTo>
                  <a:pt x="4296" y="4377"/>
                </a:lnTo>
                <a:lnTo>
                  <a:pt x="4519" y="4333"/>
                </a:lnTo>
                <a:lnTo>
                  <a:pt x="4522" y="4332"/>
                </a:lnTo>
                <a:lnTo>
                  <a:pt x="4524" y="4332"/>
                </a:lnTo>
                <a:lnTo>
                  <a:pt x="4527" y="4332"/>
                </a:lnTo>
                <a:lnTo>
                  <a:pt x="4530" y="4332"/>
                </a:lnTo>
                <a:lnTo>
                  <a:pt x="4532" y="4332"/>
                </a:lnTo>
                <a:lnTo>
                  <a:pt x="4535" y="4333"/>
                </a:lnTo>
                <a:lnTo>
                  <a:pt x="4538" y="4334"/>
                </a:lnTo>
                <a:lnTo>
                  <a:pt x="4540" y="4334"/>
                </a:lnTo>
                <a:lnTo>
                  <a:pt x="4542" y="4335"/>
                </a:lnTo>
                <a:lnTo>
                  <a:pt x="4544" y="4337"/>
                </a:lnTo>
                <a:lnTo>
                  <a:pt x="4546" y="4338"/>
                </a:lnTo>
                <a:lnTo>
                  <a:pt x="4548" y="4340"/>
                </a:lnTo>
                <a:lnTo>
                  <a:pt x="4550" y="4341"/>
                </a:lnTo>
                <a:lnTo>
                  <a:pt x="4551" y="4343"/>
                </a:lnTo>
                <a:lnTo>
                  <a:pt x="4553" y="4345"/>
                </a:lnTo>
                <a:lnTo>
                  <a:pt x="4554" y="4347"/>
                </a:lnTo>
                <a:moveTo>
                  <a:pt x="2892" y="4388"/>
                </a:moveTo>
                <a:lnTo>
                  <a:pt x="2893" y="4386"/>
                </a:lnTo>
                <a:lnTo>
                  <a:pt x="2893" y="4384"/>
                </a:lnTo>
                <a:lnTo>
                  <a:pt x="2895" y="4382"/>
                </a:lnTo>
                <a:lnTo>
                  <a:pt x="2896" y="4380"/>
                </a:lnTo>
                <a:lnTo>
                  <a:pt x="2898" y="4378"/>
                </a:lnTo>
                <a:lnTo>
                  <a:pt x="2900" y="4377"/>
                </a:lnTo>
                <a:lnTo>
                  <a:pt x="2902" y="4375"/>
                </a:lnTo>
                <a:lnTo>
                  <a:pt x="2904" y="4374"/>
                </a:lnTo>
                <a:lnTo>
                  <a:pt x="2906" y="4373"/>
                </a:lnTo>
                <a:lnTo>
                  <a:pt x="2909" y="4372"/>
                </a:lnTo>
                <a:lnTo>
                  <a:pt x="2911" y="4372"/>
                </a:lnTo>
                <a:lnTo>
                  <a:pt x="2914" y="4371"/>
                </a:lnTo>
                <a:lnTo>
                  <a:pt x="2917" y="4371"/>
                </a:lnTo>
                <a:lnTo>
                  <a:pt x="2920" y="4371"/>
                </a:lnTo>
                <a:lnTo>
                  <a:pt x="2923" y="4371"/>
                </a:lnTo>
                <a:lnTo>
                  <a:pt x="2926" y="4371"/>
                </a:lnTo>
                <a:lnTo>
                  <a:pt x="3152" y="4404"/>
                </a:lnTo>
                <a:lnTo>
                  <a:pt x="3155" y="4404"/>
                </a:lnTo>
                <a:lnTo>
                  <a:pt x="3157" y="4405"/>
                </a:lnTo>
                <a:lnTo>
                  <a:pt x="3160" y="4406"/>
                </a:lnTo>
                <a:lnTo>
                  <a:pt x="3163" y="4407"/>
                </a:lnTo>
                <a:lnTo>
                  <a:pt x="3165" y="4408"/>
                </a:lnTo>
                <a:lnTo>
                  <a:pt x="3167" y="4410"/>
                </a:lnTo>
                <a:lnTo>
                  <a:pt x="3169" y="4411"/>
                </a:lnTo>
                <a:lnTo>
                  <a:pt x="3171" y="4413"/>
                </a:lnTo>
                <a:lnTo>
                  <a:pt x="3172" y="4415"/>
                </a:lnTo>
                <a:lnTo>
                  <a:pt x="3173" y="4416"/>
                </a:lnTo>
                <a:lnTo>
                  <a:pt x="3174" y="4418"/>
                </a:lnTo>
                <a:lnTo>
                  <a:pt x="3175" y="4420"/>
                </a:lnTo>
                <a:lnTo>
                  <a:pt x="3176" y="4422"/>
                </a:lnTo>
                <a:lnTo>
                  <a:pt x="3176" y="4425"/>
                </a:lnTo>
                <a:lnTo>
                  <a:pt x="3176" y="4427"/>
                </a:lnTo>
                <a:lnTo>
                  <a:pt x="3176" y="4429"/>
                </a:lnTo>
                <a:lnTo>
                  <a:pt x="3175" y="4431"/>
                </a:lnTo>
                <a:lnTo>
                  <a:pt x="3174" y="4433"/>
                </a:lnTo>
                <a:lnTo>
                  <a:pt x="3173" y="4435"/>
                </a:lnTo>
                <a:lnTo>
                  <a:pt x="3172" y="4437"/>
                </a:lnTo>
                <a:lnTo>
                  <a:pt x="3171" y="4438"/>
                </a:lnTo>
                <a:lnTo>
                  <a:pt x="3169" y="4440"/>
                </a:lnTo>
                <a:lnTo>
                  <a:pt x="3167" y="4442"/>
                </a:lnTo>
                <a:lnTo>
                  <a:pt x="3165" y="4443"/>
                </a:lnTo>
                <a:lnTo>
                  <a:pt x="3162" y="4444"/>
                </a:lnTo>
                <a:lnTo>
                  <a:pt x="3160" y="4445"/>
                </a:lnTo>
                <a:lnTo>
                  <a:pt x="3157" y="4446"/>
                </a:lnTo>
                <a:lnTo>
                  <a:pt x="3155" y="4447"/>
                </a:lnTo>
                <a:lnTo>
                  <a:pt x="3152" y="4447"/>
                </a:lnTo>
                <a:lnTo>
                  <a:pt x="3149" y="4447"/>
                </a:lnTo>
                <a:lnTo>
                  <a:pt x="3147" y="4447"/>
                </a:lnTo>
                <a:lnTo>
                  <a:pt x="3144" y="4447"/>
                </a:lnTo>
                <a:lnTo>
                  <a:pt x="2914" y="4414"/>
                </a:lnTo>
                <a:lnTo>
                  <a:pt x="2911" y="4413"/>
                </a:lnTo>
                <a:lnTo>
                  <a:pt x="2908" y="4413"/>
                </a:lnTo>
                <a:lnTo>
                  <a:pt x="2906" y="4412"/>
                </a:lnTo>
                <a:lnTo>
                  <a:pt x="2903" y="4410"/>
                </a:lnTo>
                <a:lnTo>
                  <a:pt x="2901" y="4409"/>
                </a:lnTo>
                <a:lnTo>
                  <a:pt x="2899" y="4408"/>
                </a:lnTo>
                <a:lnTo>
                  <a:pt x="2897" y="4406"/>
                </a:lnTo>
                <a:lnTo>
                  <a:pt x="2896" y="4404"/>
                </a:lnTo>
                <a:lnTo>
                  <a:pt x="2894" y="4403"/>
                </a:lnTo>
                <a:lnTo>
                  <a:pt x="2893" y="4401"/>
                </a:lnTo>
                <a:lnTo>
                  <a:pt x="2892" y="4399"/>
                </a:lnTo>
                <a:lnTo>
                  <a:pt x="2892" y="4397"/>
                </a:lnTo>
                <a:lnTo>
                  <a:pt x="2891" y="4395"/>
                </a:lnTo>
                <a:lnTo>
                  <a:pt x="2891" y="4392"/>
                </a:lnTo>
                <a:lnTo>
                  <a:pt x="2891" y="4390"/>
                </a:lnTo>
                <a:lnTo>
                  <a:pt x="2892" y="4388"/>
                </a:lnTo>
                <a:moveTo>
                  <a:pt x="4102" y="4426"/>
                </a:moveTo>
                <a:lnTo>
                  <a:pt x="4102" y="4428"/>
                </a:lnTo>
                <a:lnTo>
                  <a:pt x="4102" y="4430"/>
                </a:lnTo>
                <a:lnTo>
                  <a:pt x="4102" y="4433"/>
                </a:lnTo>
                <a:lnTo>
                  <a:pt x="4101" y="4435"/>
                </a:lnTo>
                <a:lnTo>
                  <a:pt x="4100" y="4437"/>
                </a:lnTo>
                <a:lnTo>
                  <a:pt x="4099" y="4439"/>
                </a:lnTo>
                <a:lnTo>
                  <a:pt x="4098" y="4441"/>
                </a:lnTo>
                <a:lnTo>
                  <a:pt x="4096" y="4442"/>
                </a:lnTo>
                <a:lnTo>
                  <a:pt x="4094" y="4444"/>
                </a:lnTo>
                <a:lnTo>
                  <a:pt x="4092" y="4445"/>
                </a:lnTo>
                <a:lnTo>
                  <a:pt x="4090" y="4447"/>
                </a:lnTo>
                <a:lnTo>
                  <a:pt x="4088" y="4448"/>
                </a:lnTo>
                <a:lnTo>
                  <a:pt x="4086" y="4449"/>
                </a:lnTo>
                <a:lnTo>
                  <a:pt x="4083" y="4450"/>
                </a:lnTo>
                <a:lnTo>
                  <a:pt x="4080" y="4451"/>
                </a:lnTo>
                <a:lnTo>
                  <a:pt x="4078" y="4451"/>
                </a:lnTo>
                <a:lnTo>
                  <a:pt x="3845" y="4470"/>
                </a:lnTo>
                <a:lnTo>
                  <a:pt x="3842" y="4470"/>
                </a:lnTo>
                <a:lnTo>
                  <a:pt x="3839" y="4470"/>
                </a:lnTo>
                <a:lnTo>
                  <a:pt x="3836" y="4470"/>
                </a:lnTo>
                <a:lnTo>
                  <a:pt x="3833" y="4469"/>
                </a:lnTo>
                <a:lnTo>
                  <a:pt x="3831" y="4468"/>
                </a:lnTo>
                <a:lnTo>
                  <a:pt x="3828" y="4467"/>
                </a:lnTo>
                <a:lnTo>
                  <a:pt x="3826" y="4466"/>
                </a:lnTo>
                <a:lnTo>
                  <a:pt x="3824" y="4465"/>
                </a:lnTo>
                <a:lnTo>
                  <a:pt x="3822" y="4463"/>
                </a:lnTo>
                <a:lnTo>
                  <a:pt x="3820" y="4462"/>
                </a:lnTo>
                <a:lnTo>
                  <a:pt x="3818" y="4460"/>
                </a:lnTo>
                <a:lnTo>
                  <a:pt x="3817" y="4458"/>
                </a:lnTo>
                <a:lnTo>
                  <a:pt x="3816" y="4456"/>
                </a:lnTo>
                <a:lnTo>
                  <a:pt x="3815" y="4454"/>
                </a:lnTo>
                <a:lnTo>
                  <a:pt x="3814" y="4452"/>
                </a:lnTo>
                <a:lnTo>
                  <a:pt x="3814" y="4450"/>
                </a:lnTo>
                <a:lnTo>
                  <a:pt x="3814" y="4448"/>
                </a:lnTo>
                <a:lnTo>
                  <a:pt x="3814" y="4446"/>
                </a:lnTo>
                <a:lnTo>
                  <a:pt x="3814" y="4443"/>
                </a:lnTo>
                <a:lnTo>
                  <a:pt x="3815" y="4441"/>
                </a:lnTo>
                <a:lnTo>
                  <a:pt x="3816" y="4439"/>
                </a:lnTo>
                <a:lnTo>
                  <a:pt x="3818" y="4437"/>
                </a:lnTo>
                <a:lnTo>
                  <a:pt x="3819" y="4436"/>
                </a:lnTo>
                <a:lnTo>
                  <a:pt x="3821" y="4434"/>
                </a:lnTo>
                <a:lnTo>
                  <a:pt x="3823" y="4432"/>
                </a:lnTo>
                <a:lnTo>
                  <a:pt x="3825" y="4431"/>
                </a:lnTo>
                <a:lnTo>
                  <a:pt x="3827" y="4430"/>
                </a:lnTo>
                <a:lnTo>
                  <a:pt x="3830" y="4428"/>
                </a:lnTo>
                <a:lnTo>
                  <a:pt x="3832" y="4428"/>
                </a:lnTo>
                <a:lnTo>
                  <a:pt x="3835" y="4427"/>
                </a:lnTo>
                <a:lnTo>
                  <a:pt x="3838" y="4426"/>
                </a:lnTo>
                <a:lnTo>
                  <a:pt x="3841" y="4426"/>
                </a:lnTo>
                <a:lnTo>
                  <a:pt x="3898" y="4423"/>
                </a:lnTo>
                <a:lnTo>
                  <a:pt x="3955" y="4419"/>
                </a:lnTo>
                <a:lnTo>
                  <a:pt x="4070" y="4408"/>
                </a:lnTo>
                <a:lnTo>
                  <a:pt x="4073" y="4408"/>
                </a:lnTo>
                <a:lnTo>
                  <a:pt x="4075" y="4408"/>
                </a:lnTo>
                <a:lnTo>
                  <a:pt x="4078" y="4408"/>
                </a:lnTo>
                <a:lnTo>
                  <a:pt x="4081" y="4408"/>
                </a:lnTo>
                <a:lnTo>
                  <a:pt x="4083" y="4409"/>
                </a:lnTo>
                <a:lnTo>
                  <a:pt x="4086" y="4410"/>
                </a:lnTo>
                <a:lnTo>
                  <a:pt x="4088" y="4411"/>
                </a:lnTo>
                <a:lnTo>
                  <a:pt x="4090" y="4412"/>
                </a:lnTo>
                <a:lnTo>
                  <a:pt x="4092" y="4413"/>
                </a:lnTo>
                <a:lnTo>
                  <a:pt x="4094" y="4415"/>
                </a:lnTo>
                <a:lnTo>
                  <a:pt x="4096" y="4417"/>
                </a:lnTo>
                <a:lnTo>
                  <a:pt x="4098" y="4418"/>
                </a:lnTo>
                <a:lnTo>
                  <a:pt x="4099" y="4420"/>
                </a:lnTo>
                <a:lnTo>
                  <a:pt x="4100" y="4422"/>
                </a:lnTo>
                <a:lnTo>
                  <a:pt x="4101" y="4424"/>
                </a:lnTo>
                <a:lnTo>
                  <a:pt x="4102" y="4426"/>
                </a:lnTo>
                <a:moveTo>
                  <a:pt x="3350" y="4444"/>
                </a:moveTo>
                <a:lnTo>
                  <a:pt x="3350" y="4442"/>
                </a:lnTo>
                <a:lnTo>
                  <a:pt x="3351" y="4440"/>
                </a:lnTo>
                <a:lnTo>
                  <a:pt x="3352" y="4438"/>
                </a:lnTo>
                <a:lnTo>
                  <a:pt x="3353" y="4436"/>
                </a:lnTo>
                <a:lnTo>
                  <a:pt x="3355" y="4434"/>
                </a:lnTo>
                <a:lnTo>
                  <a:pt x="3356" y="4432"/>
                </a:lnTo>
                <a:lnTo>
                  <a:pt x="3358" y="4431"/>
                </a:lnTo>
                <a:lnTo>
                  <a:pt x="3360" y="4429"/>
                </a:lnTo>
                <a:lnTo>
                  <a:pt x="3362" y="4428"/>
                </a:lnTo>
                <a:lnTo>
                  <a:pt x="3364" y="4427"/>
                </a:lnTo>
                <a:lnTo>
                  <a:pt x="3367" y="4426"/>
                </a:lnTo>
                <a:lnTo>
                  <a:pt x="3369" y="4425"/>
                </a:lnTo>
                <a:lnTo>
                  <a:pt x="3372" y="4424"/>
                </a:lnTo>
                <a:lnTo>
                  <a:pt x="3375" y="4424"/>
                </a:lnTo>
                <a:lnTo>
                  <a:pt x="3378" y="4424"/>
                </a:lnTo>
                <a:lnTo>
                  <a:pt x="3381" y="4424"/>
                </a:lnTo>
                <a:lnTo>
                  <a:pt x="3611" y="4432"/>
                </a:lnTo>
                <a:lnTo>
                  <a:pt x="3614" y="4432"/>
                </a:lnTo>
                <a:lnTo>
                  <a:pt x="3617" y="4432"/>
                </a:lnTo>
                <a:lnTo>
                  <a:pt x="3619" y="4433"/>
                </a:lnTo>
                <a:lnTo>
                  <a:pt x="3622" y="4434"/>
                </a:lnTo>
                <a:lnTo>
                  <a:pt x="3624" y="4435"/>
                </a:lnTo>
                <a:lnTo>
                  <a:pt x="3627" y="4436"/>
                </a:lnTo>
                <a:lnTo>
                  <a:pt x="3629" y="4437"/>
                </a:lnTo>
                <a:lnTo>
                  <a:pt x="3631" y="4439"/>
                </a:lnTo>
                <a:lnTo>
                  <a:pt x="3633" y="4440"/>
                </a:lnTo>
                <a:lnTo>
                  <a:pt x="3634" y="4442"/>
                </a:lnTo>
                <a:lnTo>
                  <a:pt x="3635" y="4444"/>
                </a:lnTo>
                <a:lnTo>
                  <a:pt x="3637" y="4446"/>
                </a:lnTo>
                <a:lnTo>
                  <a:pt x="3638" y="4448"/>
                </a:lnTo>
                <a:lnTo>
                  <a:pt x="3638" y="4450"/>
                </a:lnTo>
                <a:lnTo>
                  <a:pt x="3639" y="4452"/>
                </a:lnTo>
                <a:lnTo>
                  <a:pt x="3639" y="4454"/>
                </a:lnTo>
                <a:lnTo>
                  <a:pt x="3639" y="4456"/>
                </a:lnTo>
                <a:lnTo>
                  <a:pt x="3638" y="4458"/>
                </a:lnTo>
                <a:lnTo>
                  <a:pt x="3637" y="4460"/>
                </a:lnTo>
                <a:lnTo>
                  <a:pt x="3636" y="4462"/>
                </a:lnTo>
                <a:lnTo>
                  <a:pt x="3635" y="4464"/>
                </a:lnTo>
                <a:lnTo>
                  <a:pt x="3634" y="4466"/>
                </a:lnTo>
                <a:lnTo>
                  <a:pt x="3632" y="4468"/>
                </a:lnTo>
                <a:lnTo>
                  <a:pt x="3630" y="4469"/>
                </a:lnTo>
                <a:lnTo>
                  <a:pt x="3628" y="4470"/>
                </a:lnTo>
                <a:lnTo>
                  <a:pt x="3626" y="4472"/>
                </a:lnTo>
                <a:lnTo>
                  <a:pt x="3624" y="4473"/>
                </a:lnTo>
                <a:lnTo>
                  <a:pt x="3621" y="4473"/>
                </a:lnTo>
                <a:lnTo>
                  <a:pt x="3619" y="4474"/>
                </a:lnTo>
                <a:lnTo>
                  <a:pt x="3616" y="4475"/>
                </a:lnTo>
                <a:lnTo>
                  <a:pt x="3614" y="4475"/>
                </a:lnTo>
                <a:lnTo>
                  <a:pt x="3611" y="4475"/>
                </a:lnTo>
                <a:lnTo>
                  <a:pt x="3377" y="4467"/>
                </a:lnTo>
                <a:lnTo>
                  <a:pt x="3374" y="4467"/>
                </a:lnTo>
                <a:lnTo>
                  <a:pt x="3371" y="4466"/>
                </a:lnTo>
                <a:lnTo>
                  <a:pt x="3368" y="4466"/>
                </a:lnTo>
                <a:lnTo>
                  <a:pt x="3366" y="4465"/>
                </a:lnTo>
                <a:lnTo>
                  <a:pt x="3363" y="4464"/>
                </a:lnTo>
                <a:lnTo>
                  <a:pt x="3361" y="4462"/>
                </a:lnTo>
                <a:lnTo>
                  <a:pt x="3359" y="4461"/>
                </a:lnTo>
                <a:lnTo>
                  <a:pt x="3357" y="4460"/>
                </a:lnTo>
                <a:lnTo>
                  <a:pt x="3355" y="4458"/>
                </a:lnTo>
                <a:lnTo>
                  <a:pt x="3354" y="4456"/>
                </a:lnTo>
                <a:lnTo>
                  <a:pt x="3352" y="4454"/>
                </a:lnTo>
                <a:lnTo>
                  <a:pt x="3351" y="4453"/>
                </a:lnTo>
                <a:lnTo>
                  <a:pt x="3351" y="4451"/>
                </a:lnTo>
                <a:lnTo>
                  <a:pt x="3350" y="4448"/>
                </a:lnTo>
                <a:lnTo>
                  <a:pt x="3350" y="4446"/>
                </a:lnTo>
                <a:lnTo>
                  <a:pt x="3350" y="4444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87"/>
          <p:cNvSpPr/>
          <p:nvPr/>
        </p:nvSpPr>
        <p:spPr>
          <a:xfrm rot="-443081">
            <a:off x="1248764" y="4568977"/>
            <a:ext cx="917229" cy="689725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F6BD1E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87"/>
          <p:cNvSpPr/>
          <p:nvPr/>
        </p:nvSpPr>
        <p:spPr>
          <a:xfrm rot="10398027">
            <a:off x="5424873" y="4679666"/>
            <a:ext cx="917232" cy="689721"/>
          </a:xfrm>
          <a:custGeom>
            <a:rect b="b" l="l" r="r" t="t"/>
            <a:pathLst>
              <a:path extrusionOk="0" h="2486" w="3306">
                <a:moveTo>
                  <a:pt x="0" y="106"/>
                </a:moveTo>
                <a:lnTo>
                  <a:pt x="1" y="95"/>
                </a:lnTo>
                <a:lnTo>
                  <a:pt x="2" y="85"/>
                </a:lnTo>
                <a:lnTo>
                  <a:pt x="5" y="75"/>
                </a:lnTo>
                <a:lnTo>
                  <a:pt x="8" y="65"/>
                </a:lnTo>
                <a:lnTo>
                  <a:pt x="13" y="56"/>
                </a:lnTo>
                <a:lnTo>
                  <a:pt x="18" y="47"/>
                </a:lnTo>
                <a:lnTo>
                  <a:pt x="24" y="39"/>
                </a:lnTo>
                <a:lnTo>
                  <a:pt x="31" y="31"/>
                </a:lnTo>
                <a:lnTo>
                  <a:pt x="39" y="24"/>
                </a:lnTo>
                <a:lnTo>
                  <a:pt x="47" y="18"/>
                </a:lnTo>
                <a:lnTo>
                  <a:pt x="56" y="13"/>
                </a:lnTo>
                <a:lnTo>
                  <a:pt x="65" y="8"/>
                </a:lnTo>
                <a:lnTo>
                  <a:pt x="75" y="5"/>
                </a:lnTo>
                <a:lnTo>
                  <a:pt x="85" y="2"/>
                </a:lnTo>
                <a:lnTo>
                  <a:pt x="95" y="1"/>
                </a:lnTo>
                <a:lnTo>
                  <a:pt x="106" y="0"/>
                </a:lnTo>
                <a:lnTo>
                  <a:pt x="2380" y="0"/>
                </a:lnTo>
                <a:lnTo>
                  <a:pt x="2391" y="1"/>
                </a:lnTo>
                <a:lnTo>
                  <a:pt x="2401" y="2"/>
                </a:lnTo>
                <a:lnTo>
                  <a:pt x="2412" y="5"/>
                </a:lnTo>
                <a:lnTo>
                  <a:pt x="2421" y="8"/>
                </a:lnTo>
                <a:lnTo>
                  <a:pt x="2431" y="13"/>
                </a:lnTo>
                <a:lnTo>
                  <a:pt x="2439" y="18"/>
                </a:lnTo>
                <a:lnTo>
                  <a:pt x="2447" y="24"/>
                </a:lnTo>
                <a:lnTo>
                  <a:pt x="2455" y="31"/>
                </a:lnTo>
                <a:lnTo>
                  <a:pt x="2462" y="39"/>
                </a:lnTo>
                <a:lnTo>
                  <a:pt x="2468" y="47"/>
                </a:lnTo>
                <a:lnTo>
                  <a:pt x="2473" y="56"/>
                </a:lnTo>
                <a:lnTo>
                  <a:pt x="2478" y="65"/>
                </a:lnTo>
                <a:lnTo>
                  <a:pt x="2481" y="75"/>
                </a:lnTo>
                <a:lnTo>
                  <a:pt x="2484" y="85"/>
                </a:lnTo>
                <a:lnTo>
                  <a:pt x="2486" y="95"/>
                </a:lnTo>
                <a:lnTo>
                  <a:pt x="2486" y="106"/>
                </a:lnTo>
                <a:lnTo>
                  <a:pt x="2486" y="854"/>
                </a:lnTo>
                <a:lnTo>
                  <a:pt x="2520" y="828"/>
                </a:lnTo>
                <a:lnTo>
                  <a:pt x="2555" y="806"/>
                </a:lnTo>
                <a:lnTo>
                  <a:pt x="2593" y="787"/>
                </a:lnTo>
                <a:lnTo>
                  <a:pt x="2632" y="771"/>
                </a:lnTo>
                <a:lnTo>
                  <a:pt x="2673" y="758"/>
                </a:lnTo>
                <a:lnTo>
                  <a:pt x="2715" y="748"/>
                </a:lnTo>
                <a:lnTo>
                  <a:pt x="2759" y="743"/>
                </a:lnTo>
                <a:lnTo>
                  <a:pt x="2803" y="741"/>
                </a:lnTo>
                <a:lnTo>
                  <a:pt x="2855" y="743"/>
                </a:lnTo>
                <a:lnTo>
                  <a:pt x="2905" y="751"/>
                </a:lnTo>
                <a:lnTo>
                  <a:pt x="2953" y="763"/>
                </a:lnTo>
                <a:lnTo>
                  <a:pt x="2999" y="780"/>
                </a:lnTo>
                <a:lnTo>
                  <a:pt x="3043" y="801"/>
                </a:lnTo>
                <a:lnTo>
                  <a:pt x="3084" y="827"/>
                </a:lnTo>
                <a:lnTo>
                  <a:pt x="3123" y="856"/>
                </a:lnTo>
                <a:lnTo>
                  <a:pt x="3159" y="888"/>
                </a:lnTo>
                <a:lnTo>
                  <a:pt x="3191" y="924"/>
                </a:lnTo>
                <a:lnTo>
                  <a:pt x="3220" y="963"/>
                </a:lnTo>
                <a:lnTo>
                  <a:pt x="3245" y="1004"/>
                </a:lnTo>
                <a:lnTo>
                  <a:pt x="3267" y="1048"/>
                </a:lnTo>
                <a:lnTo>
                  <a:pt x="3283" y="1094"/>
                </a:lnTo>
                <a:lnTo>
                  <a:pt x="3296" y="1142"/>
                </a:lnTo>
                <a:lnTo>
                  <a:pt x="3303" y="1192"/>
                </a:lnTo>
                <a:lnTo>
                  <a:pt x="3306" y="1244"/>
                </a:lnTo>
                <a:lnTo>
                  <a:pt x="3303" y="1295"/>
                </a:lnTo>
                <a:lnTo>
                  <a:pt x="3296" y="1345"/>
                </a:lnTo>
                <a:lnTo>
                  <a:pt x="3283" y="1393"/>
                </a:lnTo>
                <a:lnTo>
                  <a:pt x="3267" y="1439"/>
                </a:lnTo>
                <a:lnTo>
                  <a:pt x="3245" y="1483"/>
                </a:lnTo>
                <a:lnTo>
                  <a:pt x="3220" y="1524"/>
                </a:lnTo>
                <a:lnTo>
                  <a:pt x="3191" y="1563"/>
                </a:lnTo>
                <a:lnTo>
                  <a:pt x="3159" y="1598"/>
                </a:lnTo>
                <a:lnTo>
                  <a:pt x="3123" y="1631"/>
                </a:lnTo>
                <a:lnTo>
                  <a:pt x="3084" y="1660"/>
                </a:lnTo>
                <a:lnTo>
                  <a:pt x="3043" y="1685"/>
                </a:lnTo>
                <a:lnTo>
                  <a:pt x="2999" y="1706"/>
                </a:lnTo>
                <a:lnTo>
                  <a:pt x="2953" y="1723"/>
                </a:lnTo>
                <a:lnTo>
                  <a:pt x="2905" y="1735"/>
                </a:lnTo>
                <a:lnTo>
                  <a:pt x="2855" y="1743"/>
                </a:lnTo>
                <a:lnTo>
                  <a:pt x="2803" y="1745"/>
                </a:lnTo>
                <a:lnTo>
                  <a:pt x="2759" y="1743"/>
                </a:lnTo>
                <a:lnTo>
                  <a:pt x="2715" y="1738"/>
                </a:lnTo>
                <a:lnTo>
                  <a:pt x="2673" y="1728"/>
                </a:lnTo>
                <a:lnTo>
                  <a:pt x="2632" y="1715"/>
                </a:lnTo>
                <a:lnTo>
                  <a:pt x="2593" y="1699"/>
                </a:lnTo>
                <a:lnTo>
                  <a:pt x="2555" y="1680"/>
                </a:lnTo>
                <a:lnTo>
                  <a:pt x="2520" y="1658"/>
                </a:lnTo>
                <a:lnTo>
                  <a:pt x="2486" y="1632"/>
                </a:lnTo>
                <a:lnTo>
                  <a:pt x="2486" y="2380"/>
                </a:lnTo>
                <a:lnTo>
                  <a:pt x="2486" y="2391"/>
                </a:lnTo>
                <a:lnTo>
                  <a:pt x="2484" y="2401"/>
                </a:lnTo>
                <a:lnTo>
                  <a:pt x="2481" y="2411"/>
                </a:lnTo>
                <a:lnTo>
                  <a:pt x="2478" y="2421"/>
                </a:lnTo>
                <a:lnTo>
                  <a:pt x="2473" y="2430"/>
                </a:lnTo>
                <a:lnTo>
                  <a:pt x="2468" y="2439"/>
                </a:lnTo>
                <a:lnTo>
                  <a:pt x="2462" y="2447"/>
                </a:lnTo>
                <a:lnTo>
                  <a:pt x="2455" y="2455"/>
                </a:lnTo>
                <a:lnTo>
                  <a:pt x="2447" y="2462"/>
                </a:lnTo>
                <a:lnTo>
                  <a:pt x="2439" y="2468"/>
                </a:lnTo>
                <a:lnTo>
                  <a:pt x="2431" y="2473"/>
                </a:lnTo>
                <a:lnTo>
                  <a:pt x="2421" y="2478"/>
                </a:lnTo>
                <a:lnTo>
                  <a:pt x="2412" y="2481"/>
                </a:lnTo>
                <a:lnTo>
                  <a:pt x="2401" y="2484"/>
                </a:lnTo>
                <a:lnTo>
                  <a:pt x="2391" y="2485"/>
                </a:lnTo>
                <a:lnTo>
                  <a:pt x="2380" y="2486"/>
                </a:lnTo>
                <a:lnTo>
                  <a:pt x="1653" y="2486"/>
                </a:lnTo>
                <a:lnTo>
                  <a:pt x="1673" y="2454"/>
                </a:lnTo>
                <a:lnTo>
                  <a:pt x="1692" y="2421"/>
                </a:lnTo>
                <a:lnTo>
                  <a:pt x="1708" y="2386"/>
                </a:lnTo>
                <a:lnTo>
                  <a:pt x="1721" y="2350"/>
                </a:lnTo>
                <a:lnTo>
                  <a:pt x="1732" y="2313"/>
                </a:lnTo>
                <a:lnTo>
                  <a:pt x="1739" y="2275"/>
                </a:lnTo>
                <a:lnTo>
                  <a:pt x="1744" y="2235"/>
                </a:lnTo>
                <a:lnTo>
                  <a:pt x="1745" y="2195"/>
                </a:lnTo>
                <a:lnTo>
                  <a:pt x="1743" y="2144"/>
                </a:lnTo>
                <a:lnTo>
                  <a:pt x="1735" y="2094"/>
                </a:lnTo>
                <a:lnTo>
                  <a:pt x="1723" y="2046"/>
                </a:lnTo>
                <a:lnTo>
                  <a:pt x="1706" y="1999"/>
                </a:lnTo>
                <a:lnTo>
                  <a:pt x="1685" y="1955"/>
                </a:lnTo>
                <a:lnTo>
                  <a:pt x="1660" y="1914"/>
                </a:lnTo>
                <a:lnTo>
                  <a:pt x="1631" y="1875"/>
                </a:lnTo>
                <a:lnTo>
                  <a:pt x="1598" y="1840"/>
                </a:lnTo>
                <a:lnTo>
                  <a:pt x="1562" y="1807"/>
                </a:lnTo>
                <a:lnTo>
                  <a:pt x="1524" y="1778"/>
                </a:lnTo>
                <a:lnTo>
                  <a:pt x="1482" y="1753"/>
                </a:lnTo>
                <a:lnTo>
                  <a:pt x="1438" y="1732"/>
                </a:lnTo>
                <a:lnTo>
                  <a:pt x="1392" y="1715"/>
                </a:lnTo>
                <a:lnTo>
                  <a:pt x="1344" y="1703"/>
                </a:lnTo>
                <a:lnTo>
                  <a:pt x="1294" y="1695"/>
                </a:lnTo>
                <a:lnTo>
                  <a:pt x="1243" y="1692"/>
                </a:lnTo>
                <a:lnTo>
                  <a:pt x="1191" y="1695"/>
                </a:lnTo>
                <a:lnTo>
                  <a:pt x="1141" y="1703"/>
                </a:lnTo>
                <a:lnTo>
                  <a:pt x="1093" y="1715"/>
                </a:lnTo>
                <a:lnTo>
                  <a:pt x="1047" y="1732"/>
                </a:lnTo>
                <a:lnTo>
                  <a:pt x="1003" y="1753"/>
                </a:lnTo>
                <a:lnTo>
                  <a:pt x="962" y="1778"/>
                </a:lnTo>
                <a:lnTo>
                  <a:pt x="923" y="1807"/>
                </a:lnTo>
                <a:lnTo>
                  <a:pt x="888" y="1840"/>
                </a:lnTo>
                <a:lnTo>
                  <a:pt x="855" y="1875"/>
                </a:lnTo>
                <a:lnTo>
                  <a:pt x="826" y="1914"/>
                </a:lnTo>
                <a:lnTo>
                  <a:pt x="801" y="1955"/>
                </a:lnTo>
                <a:lnTo>
                  <a:pt x="780" y="1999"/>
                </a:lnTo>
                <a:lnTo>
                  <a:pt x="763" y="2046"/>
                </a:lnTo>
                <a:lnTo>
                  <a:pt x="751" y="2094"/>
                </a:lnTo>
                <a:lnTo>
                  <a:pt x="743" y="2144"/>
                </a:lnTo>
                <a:lnTo>
                  <a:pt x="741" y="2195"/>
                </a:lnTo>
                <a:lnTo>
                  <a:pt x="742" y="2235"/>
                </a:lnTo>
                <a:lnTo>
                  <a:pt x="747" y="2275"/>
                </a:lnTo>
                <a:lnTo>
                  <a:pt x="755" y="2313"/>
                </a:lnTo>
                <a:lnTo>
                  <a:pt x="765" y="2350"/>
                </a:lnTo>
                <a:lnTo>
                  <a:pt x="778" y="2386"/>
                </a:lnTo>
                <a:lnTo>
                  <a:pt x="794" y="2421"/>
                </a:lnTo>
                <a:lnTo>
                  <a:pt x="813" y="2454"/>
                </a:lnTo>
                <a:lnTo>
                  <a:pt x="834" y="2486"/>
                </a:lnTo>
                <a:lnTo>
                  <a:pt x="106" y="2486"/>
                </a:lnTo>
                <a:lnTo>
                  <a:pt x="95" y="2485"/>
                </a:lnTo>
                <a:lnTo>
                  <a:pt x="85" y="2484"/>
                </a:lnTo>
                <a:lnTo>
                  <a:pt x="75" y="2481"/>
                </a:lnTo>
                <a:lnTo>
                  <a:pt x="65" y="2478"/>
                </a:lnTo>
                <a:lnTo>
                  <a:pt x="56" y="2473"/>
                </a:lnTo>
                <a:lnTo>
                  <a:pt x="47" y="2468"/>
                </a:lnTo>
                <a:lnTo>
                  <a:pt x="39" y="2462"/>
                </a:lnTo>
                <a:lnTo>
                  <a:pt x="31" y="2455"/>
                </a:lnTo>
                <a:lnTo>
                  <a:pt x="24" y="2447"/>
                </a:lnTo>
                <a:lnTo>
                  <a:pt x="18" y="2439"/>
                </a:lnTo>
                <a:lnTo>
                  <a:pt x="13" y="2430"/>
                </a:lnTo>
                <a:lnTo>
                  <a:pt x="8" y="2421"/>
                </a:lnTo>
                <a:lnTo>
                  <a:pt x="5" y="2411"/>
                </a:lnTo>
                <a:lnTo>
                  <a:pt x="2" y="2401"/>
                </a:lnTo>
                <a:lnTo>
                  <a:pt x="1" y="2391"/>
                </a:lnTo>
                <a:lnTo>
                  <a:pt x="0" y="2380"/>
                </a:lnTo>
                <a:lnTo>
                  <a:pt x="0" y="106"/>
                </a:lnTo>
                <a:close/>
              </a:path>
            </a:pathLst>
          </a:custGeom>
          <a:solidFill>
            <a:srgbClr val="3DA957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87"/>
          <p:cNvSpPr/>
          <p:nvPr/>
        </p:nvSpPr>
        <p:spPr>
          <a:xfrm rot="262815">
            <a:off x="3165586" y="4679673"/>
            <a:ext cx="1144740" cy="689723"/>
          </a:xfrm>
          <a:custGeom>
            <a:rect b="b" l="l" r="r" t="t"/>
            <a:pathLst>
              <a:path extrusionOk="0" h="2486" w="4126">
                <a:moveTo>
                  <a:pt x="2064" y="741"/>
                </a:moveTo>
                <a:lnTo>
                  <a:pt x="2115" y="738"/>
                </a:lnTo>
                <a:lnTo>
                  <a:pt x="2165" y="730"/>
                </a:lnTo>
                <a:lnTo>
                  <a:pt x="2213" y="718"/>
                </a:lnTo>
                <a:lnTo>
                  <a:pt x="2259" y="701"/>
                </a:lnTo>
                <a:lnTo>
                  <a:pt x="2303" y="680"/>
                </a:lnTo>
                <a:lnTo>
                  <a:pt x="2344" y="655"/>
                </a:lnTo>
                <a:lnTo>
                  <a:pt x="2383" y="626"/>
                </a:lnTo>
                <a:lnTo>
                  <a:pt x="2418" y="594"/>
                </a:lnTo>
                <a:lnTo>
                  <a:pt x="2451" y="558"/>
                </a:lnTo>
                <a:lnTo>
                  <a:pt x="2480" y="519"/>
                </a:lnTo>
                <a:lnTo>
                  <a:pt x="2505" y="478"/>
                </a:lnTo>
                <a:lnTo>
                  <a:pt x="2526" y="434"/>
                </a:lnTo>
                <a:lnTo>
                  <a:pt x="2543" y="387"/>
                </a:lnTo>
                <a:lnTo>
                  <a:pt x="2555" y="339"/>
                </a:lnTo>
                <a:lnTo>
                  <a:pt x="2563" y="289"/>
                </a:lnTo>
                <a:lnTo>
                  <a:pt x="2565" y="238"/>
                </a:lnTo>
                <a:lnTo>
                  <a:pt x="2564" y="206"/>
                </a:lnTo>
                <a:lnTo>
                  <a:pt x="2561" y="174"/>
                </a:lnTo>
                <a:lnTo>
                  <a:pt x="2556" y="144"/>
                </a:lnTo>
                <a:lnTo>
                  <a:pt x="2550" y="113"/>
                </a:lnTo>
                <a:lnTo>
                  <a:pt x="2541" y="84"/>
                </a:lnTo>
                <a:lnTo>
                  <a:pt x="2531" y="55"/>
                </a:lnTo>
                <a:lnTo>
                  <a:pt x="2519" y="27"/>
                </a:lnTo>
                <a:lnTo>
                  <a:pt x="2505" y="0"/>
                </a:lnTo>
                <a:lnTo>
                  <a:pt x="3200" y="0"/>
                </a:lnTo>
                <a:lnTo>
                  <a:pt x="3211" y="1"/>
                </a:lnTo>
                <a:lnTo>
                  <a:pt x="3221" y="2"/>
                </a:lnTo>
                <a:lnTo>
                  <a:pt x="3232" y="5"/>
                </a:lnTo>
                <a:lnTo>
                  <a:pt x="3241" y="8"/>
                </a:lnTo>
                <a:lnTo>
                  <a:pt x="3250" y="13"/>
                </a:lnTo>
                <a:lnTo>
                  <a:pt x="3259" y="18"/>
                </a:lnTo>
                <a:lnTo>
                  <a:pt x="3267" y="24"/>
                </a:lnTo>
                <a:lnTo>
                  <a:pt x="3275" y="31"/>
                </a:lnTo>
                <a:lnTo>
                  <a:pt x="3282" y="39"/>
                </a:lnTo>
                <a:lnTo>
                  <a:pt x="3288" y="47"/>
                </a:lnTo>
                <a:lnTo>
                  <a:pt x="3293" y="56"/>
                </a:lnTo>
                <a:lnTo>
                  <a:pt x="3298" y="65"/>
                </a:lnTo>
                <a:lnTo>
                  <a:pt x="3301" y="75"/>
                </a:lnTo>
                <a:lnTo>
                  <a:pt x="3304" y="85"/>
                </a:lnTo>
                <a:lnTo>
                  <a:pt x="3306" y="95"/>
                </a:lnTo>
                <a:lnTo>
                  <a:pt x="3306" y="106"/>
                </a:lnTo>
                <a:lnTo>
                  <a:pt x="3306" y="854"/>
                </a:lnTo>
                <a:lnTo>
                  <a:pt x="3340" y="828"/>
                </a:lnTo>
                <a:lnTo>
                  <a:pt x="3375" y="806"/>
                </a:lnTo>
                <a:lnTo>
                  <a:pt x="3413" y="787"/>
                </a:lnTo>
                <a:lnTo>
                  <a:pt x="3452" y="771"/>
                </a:lnTo>
                <a:lnTo>
                  <a:pt x="3493" y="758"/>
                </a:lnTo>
                <a:lnTo>
                  <a:pt x="3535" y="748"/>
                </a:lnTo>
                <a:lnTo>
                  <a:pt x="3579" y="743"/>
                </a:lnTo>
                <a:lnTo>
                  <a:pt x="3623" y="741"/>
                </a:lnTo>
                <a:lnTo>
                  <a:pt x="3675" y="743"/>
                </a:lnTo>
                <a:lnTo>
                  <a:pt x="3725" y="751"/>
                </a:lnTo>
                <a:lnTo>
                  <a:pt x="3773" y="763"/>
                </a:lnTo>
                <a:lnTo>
                  <a:pt x="3819" y="780"/>
                </a:lnTo>
                <a:lnTo>
                  <a:pt x="3863" y="801"/>
                </a:lnTo>
                <a:lnTo>
                  <a:pt x="3904" y="827"/>
                </a:lnTo>
                <a:lnTo>
                  <a:pt x="3943" y="856"/>
                </a:lnTo>
                <a:lnTo>
                  <a:pt x="3979" y="888"/>
                </a:lnTo>
                <a:lnTo>
                  <a:pt x="4011" y="924"/>
                </a:lnTo>
                <a:lnTo>
                  <a:pt x="4040" y="963"/>
                </a:lnTo>
                <a:lnTo>
                  <a:pt x="4065" y="1004"/>
                </a:lnTo>
                <a:lnTo>
                  <a:pt x="4087" y="1048"/>
                </a:lnTo>
                <a:lnTo>
                  <a:pt x="4103" y="1094"/>
                </a:lnTo>
                <a:lnTo>
                  <a:pt x="4116" y="1142"/>
                </a:lnTo>
                <a:lnTo>
                  <a:pt x="4123" y="1192"/>
                </a:lnTo>
                <a:lnTo>
                  <a:pt x="4126" y="1244"/>
                </a:lnTo>
                <a:lnTo>
                  <a:pt x="4123" y="1295"/>
                </a:lnTo>
                <a:lnTo>
                  <a:pt x="4116" y="1345"/>
                </a:lnTo>
                <a:lnTo>
                  <a:pt x="4103" y="1393"/>
                </a:lnTo>
                <a:lnTo>
                  <a:pt x="4087" y="1439"/>
                </a:lnTo>
                <a:lnTo>
                  <a:pt x="4065" y="1483"/>
                </a:lnTo>
                <a:lnTo>
                  <a:pt x="4040" y="1524"/>
                </a:lnTo>
                <a:lnTo>
                  <a:pt x="4011" y="1563"/>
                </a:lnTo>
                <a:lnTo>
                  <a:pt x="3979" y="1598"/>
                </a:lnTo>
                <a:lnTo>
                  <a:pt x="3943" y="1631"/>
                </a:lnTo>
                <a:lnTo>
                  <a:pt x="3904" y="1660"/>
                </a:lnTo>
                <a:lnTo>
                  <a:pt x="3863" y="1685"/>
                </a:lnTo>
                <a:lnTo>
                  <a:pt x="3819" y="1706"/>
                </a:lnTo>
                <a:lnTo>
                  <a:pt x="3773" y="1723"/>
                </a:lnTo>
                <a:lnTo>
                  <a:pt x="3725" y="1735"/>
                </a:lnTo>
                <a:lnTo>
                  <a:pt x="3675" y="1743"/>
                </a:lnTo>
                <a:lnTo>
                  <a:pt x="3623" y="1745"/>
                </a:lnTo>
                <a:lnTo>
                  <a:pt x="3579" y="1743"/>
                </a:lnTo>
                <a:lnTo>
                  <a:pt x="3535" y="1738"/>
                </a:lnTo>
                <a:lnTo>
                  <a:pt x="3493" y="1728"/>
                </a:lnTo>
                <a:lnTo>
                  <a:pt x="3452" y="1715"/>
                </a:lnTo>
                <a:lnTo>
                  <a:pt x="3413" y="1699"/>
                </a:lnTo>
                <a:lnTo>
                  <a:pt x="3375" y="1680"/>
                </a:lnTo>
                <a:lnTo>
                  <a:pt x="3340" y="1658"/>
                </a:lnTo>
                <a:lnTo>
                  <a:pt x="3306" y="1632"/>
                </a:lnTo>
                <a:lnTo>
                  <a:pt x="3306" y="2380"/>
                </a:lnTo>
                <a:lnTo>
                  <a:pt x="3306" y="2391"/>
                </a:lnTo>
                <a:lnTo>
                  <a:pt x="3304" y="2401"/>
                </a:lnTo>
                <a:lnTo>
                  <a:pt x="3301" y="2411"/>
                </a:lnTo>
                <a:lnTo>
                  <a:pt x="3298" y="2421"/>
                </a:lnTo>
                <a:lnTo>
                  <a:pt x="3293" y="2430"/>
                </a:lnTo>
                <a:lnTo>
                  <a:pt x="3288" y="2439"/>
                </a:lnTo>
                <a:lnTo>
                  <a:pt x="3282" y="2447"/>
                </a:lnTo>
                <a:lnTo>
                  <a:pt x="3275" y="2455"/>
                </a:lnTo>
                <a:lnTo>
                  <a:pt x="3267" y="2462"/>
                </a:lnTo>
                <a:lnTo>
                  <a:pt x="3259" y="2468"/>
                </a:lnTo>
                <a:lnTo>
                  <a:pt x="3250" y="2473"/>
                </a:lnTo>
                <a:lnTo>
                  <a:pt x="3241" y="2478"/>
                </a:lnTo>
                <a:lnTo>
                  <a:pt x="3232" y="2481"/>
                </a:lnTo>
                <a:lnTo>
                  <a:pt x="3221" y="2484"/>
                </a:lnTo>
                <a:lnTo>
                  <a:pt x="3211" y="2485"/>
                </a:lnTo>
                <a:lnTo>
                  <a:pt x="3200" y="2486"/>
                </a:lnTo>
                <a:lnTo>
                  <a:pt x="2472" y="2486"/>
                </a:lnTo>
                <a:lnTo>
                  <a:pt x="2493" y="2454"/>
                </a:lnTo>
                <a:lnTo>
                  <a:pt x="2512" y="2421"/>
                </a:lnTo>
                <a:lnTo>
                  <a:pt x="2528" y="2386"/>
                </a:lnTo>
                <a:lnTo>
                  <a:pt x="2541" y="2350"/>
                </a:lnTo>
                <a:lnTo>
                  <a:pt x="2552" y="2313"/>
                </a:lnTo>
                <a:lnTo>
                  <a:pt x="2559" y="2275"/>
                </a:lnTo>
                <a:lnTo>
                  <a:pt x="2564" y="2235"/>
                </a:lnTo>
                <a:lnTo>
                  <a:pt x="2565" y="2195"/>
                </a:lnTo>
                <a:lnTo>
                  <a:pt x="2563" y="2144"/>
                </a:lnTo>
                <a:lnTo>
                  <a:pt x="2555" y="2094"/>
                </a:lnTo>
                <a:lnTo>
                  <a:pt x="2543" y="2046"/>
                </a:lnTo>
                <a:lnTo>
                  <a:pt x="2526" y="1999"/>
                </a:lnTo>
                <a:lnTo>
                  <a:pt x="2505" y="1955"/>
                </a:lnTo>
                <a:lnTo>
                  <a:pt x="2480" y="1914"/>
                </a:lnTo>
                <a:lnTo>
                  <a:pt x="2451" y="1875"/>
                </a:lnTo>
                <a:lnTo>
                  <a:pt x="2418" y="1840"/>
                </a:lnTo>
                <a:lnTo>
                  <a:pt x="2383" y="1807"/>
                </a:lnTo>
                <a:lnTo>
                  <a:pt x="2344" y="1778"/>
                </a:lnTo>
                <a:lnTo>
                  <a:pt x="2303" y="1753"/>
                </a:lnTo>
                <a:lnTo>
                  <a:pt x="2259" y="1732"/>
                </a:lnTo>
                <a:lnTo>
                  <a:pt x="2213" y="1715"/>
                </a:lnTo>
                <a:lnTo>
                  <a:pt x="2165" y="1703"/>
                </a:lnTo>
                <a:lnTo>
                  <a:pt x="2115" y="1695"/>
                </a:lnTo>
                <a:lnTo>
                  <a:pt x="2064" y="1692"/>
                </a:lnTo>
                <a:lnTo>
                  <a:pt x="2012" y="1695"/>
                </a:lnTo>
                <a:lnTo>
                  <a:pt x="1962" y="1703"/>
                </a:lnTo>
                <a:lnTo>
                  <a:pt x="1914" y="1715"/>
                </a:lnTo>
                <a:lnTo>
                  <a:pt x="1868" y="1732"/>
                </a:lnTo>
                <a:lnTo>
                  <a:pt x="1824" y="1753"/>
                </a:lnTo>
                <a:lnTo>
                  <a:pt x="1782" y="1778"/>
                </a:lnTo>
                <a:lnTo>
                  <a:pt x="1744" y="1807"/>
                </a:lnTo>
                <a:lnTo>
                  <a:pt x="1708" y="1840"/>
                </a:lnTo>
                <a:lnTo>
                  <a:pt x="1676" y="1875"/>
                </a:lnTo>
                <a:lnTo>
                  <a:pt x="1647" y="1914"/>
                </a:lnTo>
                <a:lnTo>
                  <a:pt x="1621" y="1955"/>
                </a:lnTo>
                <a:lnTo>
                  <a:pt x="1600" y="1999"/>
                </a:lnTo>
                <a:lnTo>
                  <a:pt x="1583" y="2046"/>
                </a:lnTo>
                <a:lnTo>
                  <a:pt x="1571" y="2094"/>
                </a:lnTo>
                <a:lnTo>
                  <a:pt x="1563" y="2144"/>
                </a:lnTo>
                <a:lnTo>
                  <a:pt x="1561" y="2195"/>
                </a:lnTo>
                <a:lnTo>
                  <a:pt x="1562" y="2235"/>
                </a:lnTo>
                <a:lnTo>
                  <a:pt x="1567" y="2275"/>
                </a:lnTo>
                <a:lnTo>
                  <a:pt x="1574" y="2313"/>
                </a:lnTo>
                <a:lnTo>
                  <a:pt x="1585" y="2350"/>
                </a:lnTo>
                <a:lnTo>
                  <a:pt x="1598" y="2386"/>
                </a:lnTo>
                <a:lnTo>
                  <a:pt x="1614" y="2421"/>
                </a:lnTo>
                <a:lnTo>
                  <a:pt x="1633" y="2454"/>
                </a:lnTo>
                <a:lnTo>
                  <a:pt x="1654" y="2486"/>
                </a:lnTo>
                <a:lnTo>
                  <a:pt x="926" y="2486"/>
                </a:lnTo>
                <a:lnTo>
                  <a:pt x="915" y="2485"/>
                </a:lnTo>
                <a:lnTo>
                  <a:pt x="905" y="2484"/>
                </a:lnTo>
                <a:lnTo>
                  <a:pt x="894" y="2481"/>
                </a:lnTo>
                <a:lnTo>
                  <a:pt x="885" y="2478"/>
                </a:lnTo>
                <a:lnTo>
                  <a:pt x="876" y="2473"/>
                </a:lnTo>
                <a:lnTo>
                  <a:pt x="867" y="2468"/>
                </a:lnTo>
                <a:lnTo>
                  <a:pt x="859" y="2462"/>
                </a:lnTo>
                <a:lnTo>
                  <a:pt x="851" y="2455"/>
                </a:lnTo>
                <a:lnTo>
                  <a:pt x="844" y="2447"/>
                </a:lnTo>
                <a:lnTo>
                  <a:pt x="838" y="2439"/>
                </a:lnTo>
                <a:lnTo>
                  <a:pt x="833" y="2430"/>
                </a:lnTo>
                <a:lnTo>
                  <a:pt x="828" y="2421"/>
                </a:lnTo>
                <a:lnTo>
                  <a:pt x="825" y="2411"/>
                </a:lnTo>
                <a:lnTo>
                  <a:pt x="822" y="2401"/>
                </a:lnTo>
                <a:lnTo>
                  <a:pt x="820" y="2391"/>
                </a:lnTo>
                <a:lnTo>
                  <a:pt x="820" y="2380"/>
                </a:lnTo>
                <a:lnTo>
                  <a:pt x="820" y="1632"/>
                </a:lnTo>
                <a:lnTo>
                  <a:pt x="786" y="1658"/>
                </a:lnTo>
                <a:lnTo>
                  <a:pt x="751" y="1680"/>
                </a:lnTo>
                <a:lnTo>
                  <a:pt x="713" y="1699"/>
                </a:lnTo>
                <a:lnTo>
                  <a:pt x="674" y="1715"/>
                </a:lnTo>
                <a:lnTo>
                  <a:pt x="633" y="1728"/>
                </a:lnTo>
                <a:lnTo>
                  <a:pt x="591" y="1738"/>
                </a:lnTo>
                <a:lnTo>
                  <a:pt x="547" y="1743"/>
                </a:lnTo>
                <a:lnTo>
                  <a:pt x="503" y="1745"/>
                </a:lnTo>
                <a:lnTo>
                  <a:pt x="451" y="1743"/>
                </a:lnTo>
                <a:lnTo>
                  <a:pt x="401" y="1735"/>
                </a:lnTo>
                <a:lnTo>
                  <a:pt x="353" y="1723"/>
                </a:lnTo>
                <a:lnTo>
                  <a:pt x="307" y="1706"/>
                </a:lnTo>
                <a:lnTo>
                  <a:pt x="263" y="1685"/>
                </a:lnTo>
                <a:lnTo>
                  <a:pt x="222" y="1660"/>
                </a:lnTo>
                <a:lnTo>
                  <a:pt x="183" y="1631"/>
                </a:lnTo>
                <a:lnTo>
                  <a:pt x="147" y="1598"/>
                </a:lnTo>
                <a:lnTo>
                  <a:pt x="115" y="1563"/>
                </a:lnTo>
                <a:lnTo>
                  <a:pt x="86" y="1524"/>
                </a:lnTo>
                <a:lnTo>
                  <a:pt x="61" y="1483"/>
                </a:lnTo>
                <a:lnTo>
                  <a:pt x="39" y="1439"/>
                </a:lnTo>
                <a:lnTo>
                  <a:pt x="23" y="1393"/>
                </a:lnTo>
                <a:lnTo>
                  <a:pt x="10" y="1345"/>
                </a:lnTo>
                <a:lnTo>
                  <a:pt x="3" y="1295"/>
                </a:lnTo>
                <a:lnTo>
                  <a:pt x="0" y="1244"/>
                </a:lnTo>
                <a:lnTo>
                  <a:pt x="3" y="1192"/>
                </a:lnTo>
                <a:lnTo>
                  <a:pt x="10" y="1142"/>
                </a:lnTo>
                <a:lnTo>
                  <a:pt x="23" y="1094"/>
                </a:lnTo>
                <a:lnTo>
                  <a:pt x="39" y="1048"/>
                </a:lnTo>
                <a:lnTo>
                  <a:pt x="61" y="1004"/>
                </a:lnTo>
                <a:lnTo>
                  <a:pt x="86" y="963"/>
                </a:lnTo>
                <a:lnTo>
                  <a:pt x="115" y="924"/>
                </a:lnTo>
                <a:lnTo>
                  <a:pt x="147" y="888"/>
                </a:lnTo>
                <a:lnTo>
                  <a:pt x="183" y="856"/>
                </a:lnTo>
                <a:lnTo>
                  <a:pt x="222" y="827"/>
                </a:lnTo>
                <a:lnTo>
                  <a:pt x="263" y="801"/>
                </a:lnTo>
                <a:lnTo>
                  <a:pt x="307" y="780"/>
                </a:lnTo>
                <a:lnTo>
                  <a:pt x="353" y="763"/>
                </a:lnTo>
                <a:lnTo>
                  <a:pt x="401" y="751"/>
                </a:lnTo>
                <a:lnTo>
                  <a:pt x="451" y="743"/>
                </a:lnTo>
                <a:lnTo>
                  <a:pt x="503" y="741"/>
                </a:lnTo>
                <a:lnTo>
                  <a:pt x="547" y="743"/>
                </a:lnTo>
                <a:lnTo>
                  <a:pt x="591" y="748"/>
                </a:lnTo>
                <a:lnTo>
                  <a:pt x="633" y="758"/>
                </a:lnTo>
                <a:lnTo>
                  <a:pt x="674" y="771"/>
                </a:lnTo>
                <a:lnTo>
                  <a:pt x="713" y="787"/>
                </a:lnTo>
                <a:lnTo>
                  <a:pt x="751" y="806"/>
                </a:lnTo>
                <a:lnTo>
                  <a:pt x="786" y="828"/>
                </a:lnTo>
                <a:lnTo>
                  <a:pt x="820" y="854"/>
                </a:lnTo>
                <a:lnTo>
                  <a:pt x="820" y="106"/>
                </a:lnTo>
                <a:lnTo>
                  <a:pt x="820" y="95"/>
                </a:lnTo>
                <a:lnTo>
                  <a:pt x="822" y="85"/>
                </a:lnTo>
                <a:lnTo>
                  <a:pt x="825" y="75"/>
                </a:lnTo>
                <a:lnTo>
                  <a:pt x="828" y="65"/>
                </a:lnTo>
                <a:lnTo>
                  <a:pt x="833" y="56"/>
                </a:lnTo>
                <a:lnTo>
                  <a:pt x="838" y="47"/>
                </a:lnTo>
                <a:lnTo>
                  <a:pt x="844" y="39"/>
                </a:lnTo>
                <a:lnTo>
                  <a:pt x="851" y="31"/>
                </a:lnTo>
                <a:lnTo>
                  <a:pt x="859" y="24"/>
                </a:lnTo>
                <a:lnTo>
                  <a:pt x="867" y="18"/>
                </a:lnTo>
                <a:lnTo>
                  <a:pt x="876" y="13"/>
                </a:lnTo>
                <a:lnTo>
                  <a:pt x="885" y="8"/>
                </a:lnTo>
                <a:lnTo>
                  <a:pt x="894" y="5"/>
                </a:lnTo>
                <a:lnTo>
                  <a:pt x="905" y="2"/>
                </a:lnTo>
                <a:lnTo>
                  <a:pt x="915" y="1"/>
                </a:lnTo>
                <a:lnTo>
                  <a:pt x="926" y="0"/>
                </a:lnTo>
                <a:lnTo>
                  <a:pt x="1621" y="0"/>
                </a:lnTo>
                <a:lnTo>
                  <a:pt x="1607" y="27"/>
                </a:lnTo>
                <a:lnTo>
                  <a:pt x="1595" y="55"/>
                </a:lnTo>
                <a:lnTo>
                  <a:pt x="1585" y="84"/>
                </a:lnTo>
                <a:lnTo>
                  <a:pt x="1576" y="113"/>
                </a:lnTo>
                <a:lnTo>
                  <a:pt x="1570" y="144"/>
                </a:lnTo>
                <a:lnTo>
                  <a:pt x="1565" y="174"/>
                </a:lnTo>
                <a:lnTo>
                  <a:pt x="1562" y="206"/>
                </a:lnTo>
                <a:lnTo>
                  <a:pt x="1561" y="238"/>
                </a:lnTo>
                <a:lnTo>
                  <a:pt x="1563" y="289"/>
                </a:lnTo>
                <a:lnTo>
                  <a:pt x="1571" y="339"/>
                </a:lnTo>
                <a:lnTo>
                  <a:pt x="1583" y="387"/>
                </a:lnTo>
                <a:lnTo>
                  <a:pt x="1600" y="434"/>
                </a:lnTo>
                <a:lnTo>
                  <a:pt x="1621" y="478"/>
                </a:lnTo>
                <a:lnTo>
                  <a:pt x="1646" y="519"/>
                </a:lnTo>
                <a:lnTo>
                  <a:pt x="1675" y="558"/>
                </a:lnTo>
                <a:lnTo>
                  <a:pt x="1708" y="594"/>
                </a:lnTo>
                <a:lnTo>
                  <a:pt x="1744" y="626"/>
                </a:lnTo>
                <a:lnTo>
                  <a:pt x="1782" y="655"/>
                </a:lnTo>
                <a:lnTo>
                  <a:pt x="1824" y="680"/>
                </a:lnTo>
                <a:lnTo>
                  <a:pt x="1868" y="701"/>
                </a:lnTo>
                <a:lnTo>
                  <a:pt x="1914" y="718"/>
                </a:lnTo>
                <a:lnTo>
                  <a:pt x="1962" y="730"/>
                </a:lnTo>
                <a:lnTo>
                  <a:pt x="2012" y="738"/>
                </a:lnTo>
                <a:lnTo>
                  <a:pt x="2064" y="741"/>
                </a:lnTo>
                <a:close/>
              </a:path>
            </a:pathLst>
          </a:custGeom>
          <a:solidFill>
            <a:srgbClr val="F36D2A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164">
          <p15:clr>
            <a:srgbClr val="E46962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s slide - v2">
  <p:cSld name="CUSTOM_23"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p88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957" name="Google Shape;957;p88"/>
          <p:cNvSpPr/>
          <p:nvPr/>
        </p:nvSpPr>
        <p:spPr>
          <a:xfrm>
            <a:off x="0" y="2609850"/>
            <a:ext cx="9144000" cy="2533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58" name="Google Shape;958;p88"/>
          <p:cNvSpPr/>
          <p:nvPr/>
        </p:nvSpPr>
        <p:spPr>
          <a:xfrm>
            <a:off x="1114350" y="1552500"/>
            <a:ext cx="6915300" cy="2152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342900"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9" name="Google Shape;959;p88"/>
          <p:cNvSpPr txBox="1"/>
          <p:nvPr/>
        </p:nvSpPr>
        <p:spPr>
          <a:xfrm>
            <a:off x="1347300" y="1552500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960" name="Google Shape;960;p88"/>
          <p:cNvSpPr txBox="1"/>
          <p:nvPr/>
        </p:nvSpPr>
        <p:spPr>
          <a:xfrm flipH="1" rot="10800000">
            <a:off x="7376625" y="3113925"/>
            <a:ext cx="5715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600">
                <a:solidFill>
                  <a:schemeClr val="accent5"/>
                </a:solidFill>
                <a:latin typeface="Lobster"/>
                <a:ea typeface="Lobster"/>
                <a:cs typeface="Lobster"/>
                <a:sym typeface="Lobster"/>
              </a:rPr>
              <a:t>“</a:t>
            </a:r>
            <a:endParaRPr sz="9600">
              <a:solidFill>
                <a:schemeClr val="accent5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961" name="Google Shape;961;p88"/>
          <p:cNvSpPr txBox="1"/>
          <p:nvPr>
            <p:ph idx="1" type="body"/>
          </p:nvPr>
        </p:nvSpPr>
        <p:spPr>
          <a:xfrm>
            <a:off x="2044800" y="1882800"/>
            <a:ext cx="5186100" cy="1408500"/>
          </a:xfrm>
          <a:prstGeom prst="rect">
            <a:avLst/>
          </a:prstGeom>
        </p:spPr>
        <p:txBody>
          <a:bodyPr anchorCtr="0" anchor="ctr" bIns="180000" lIns="180000" spcFirstLastPara="1" rIns="180000" wrap="square" tIns="18000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62" name="Google Shape;962;p88"/>
          <p:cNvSpPr/>
          <p:nvPr/>
        </p:nvSpPr>
        <p:spPr>
          <a:xfrm rot="1299010">
            <a:off x="5817521" y="-470095"/>
            <a:ext cx="4436658" cy="1163640"/>
          </a:xfrm>
          <a:custGeom>
            <a:rect b="b" l="l" r="r" t="t"/>
            <a:pathLst>
              <a:path extrusionOk="0" h="4554" w="17363">
                <a:moveTo>
                  <a:pt x="17363" y="48"/>
                </a:moveTo>
                <a:lnTo>
                  <a:pt x="17265" y="142"/>
                </a:lnTo>
                <a:lnTo>
                  <a:pt x="17262" y="144"/>
                </a:lnTo>
                <a:lnTo>
                  <a:pt x="17259" y="146"/>
                </a:lnTo>
                <a:lnTo>
                  <a:pt x="17256" y="148"/>
                </a:lnTo>
                <a:lnTo>
                  <a:pt x="17253" y="149"/>
                </a:lnTo>
                <a:lnTo>
                  <a:pt x="17250" y="150"/>
                </a:lnTo>
                <a:lnTo>
                  <a:pt x="17247" y="151"/>
                </a:lnTo>
                <a:lnTo>
                  <a:pt x="17244" y="151"/>
                </a:lnTo>
                <a:lnTo>
                  <a:pt x="17241" y="151"/>
                </a:lnTo>
                <a:lnTo>
                  <a:pt x="17237" y="151"/>
                </a:lnTo>
                <a:lnTo>
                  <a:pt x="17234" y="150"/>
                </a:lnTo>
                <a:lnTo>
                  <a:pt x="17231" y="150"/>
                </a:lnTo>
                <a:lnTo>
                  <a:pt x="17228" y="148"/>
                </a:lnTo>
                <a:lnTo>
                  <a:pt x="17225" y="147"/>
                </a:lnTo>
                <a:lnTo>
                  <a:pt x="17222" y="145"/>
                </a:lnTo>
                <a:lnTo>
                  <a:pt x="17219" y="143"/>
                </a:lnTo>
                <a:lnTo>
                  <a:pt x="17216" y="141"/>
                </a:lnTo>
                <a:lnTo>
                  <a:pt x="17214" y="138"/>
                </a:lnTo>
                <a:lnTo>
                  <a:pt x="17212" y="136"/>
                </a:lnTo>
                <a:lnTo>
                  <a:pt x="17210" y="133"/>
                </a:lnTo>
                <a:lnTo>
                  <a:pt x="17209" y="130"/>
                </a:lnTo>
                <a:lnTo>
                  <a:pt x="17208" y="127"/>
                </a:lnTo>
                <a:lnTo>
                  <a:pt x="17207" y="124"/>
                </a:lnTo>
                <a:lnTo>
                  <a:pt x="17207" y="120"/>
                </a:lnTo>
                <a:lnTo>
                  <a:pt x="17207" y="117"/>
                </a:lnTo>
                <a:lnTo>
                  <a:pt x="17207" y="114"/>
                </a:lnTo>
                <a:lnTo>
                  <a:pt x="17208" y="111"/>
                </a:lnTo>
                <a:lnTo>
                  <a:pt x="17208" y="108"/>
                </a:lnTo>
                <a:lnTo>
                  <a:pt x="17210" y="105"/>
                </a:lnTo>
                <a:lnTo>
                  <a:pt x="17211" y="102"/>
                </a:lnTo>
                <a:lnTo>
                  <a:pt x="17213" y="99"/>
                </a:lnTo>
                <a:lnTo>
                  <a:pt x="17215" y="96"/>
                </a:lnTo>
                <a:lnTo>
                  <a:pt x="17217" y="94"/>
                </a:lnTo>
                <a:lnTo>
                  <a:pt x="17315" y="0"/>
                </a:lnTo>
                <a:lnTo>
                  <a:pt x="17363" y="48"/>
                </a:lnTo>
                <a:moveTo>
                  <a:pt x="17063" y="284"/>
                </a:moveTo>
                <a:lnTo>
                  <a:pt x="17065" y="286"/>
                </a:lnTo>
                <a:lnTo>
                  <a:pt x="17067" y="289"/>
                </a:lnTo>
                <a:lnTo>
                  <a:pt x="17069" y="292"/>
                </a:lnTo>
                <a:lnTo>
                  <a:pt x="17070" y="295"/>
                </a:lnTo>
                <a:lnTo>
                  <a:pt x="17071" y="298"/>
                </a:lnTo>
                <a:lnTo>
                  <a:pt x="17072" y="301"/>
                </a:lnTo>
                <a:lnTo>
                  <a:pt x="17072" y="304"/>
                </a:lnTo>
                <a:lnTo>
                  <a:pt x="17072" y="307"/>
                </a:lnTo>
                <a:lnTo>
                  <a:pt x="17072" y="311"/>
                </a:lnTo>
                <a:lnTo>
                  <a:pt x="17071" y="314"/>
                </a:lnTo>
                <a:lnTo>
                  <a:pt x="17071" y="317"/>
                </a:lnTo>
                <a:lnTo>
                  <a:pt x="17069" y="320"/>
                </a:lnTo>
                <a:lnTo>
                  <a:pt x="17068" y="323"/>
                </a:lnTo>
                <a:lnTo>
                  <a:pt x="17066" y="326"/>
                </a:lnTo>
                <a:lnTo>
                  <a:pt x="17064" y="328"/>
                </a:lnTo>
                <a:lnTo>
                  <a:pt x="17062" y="331"/>
                </a:lnTo>
                <a:lnTo>
                  <a:pt x="16855" y="517"/>
                </a:lnTo>
                <a:lnTo>
                  <a:pt x="16852" y="519"/>
                </a:lnTo>
                <a:lnTo>
                  <a:pt x="16849" y="521"/>
                </a:lnTo>
                <a:lnTo>
                  <a:pt x="16847" y="522"/>
                </a:lnTo>
                <a:lnTo>
                  <a:pt x="16843" y="523"/>
                </a:lnTo>
                <a:lnTo>
                  <a:pt x="16840" y="524"/>
                </a:lnTo>
                <a:lnTo>
                  <a:pt x="16837" y="525"/>
                </a:lnTo>
                <a:lnTo>
                  <a:pt x="16834" y="525"/>
                </a:lnTo>
                <a:lnTo>
                  <a:pt x="16831" y="525"/>
                </a:lnTo>
                <a:lnTo>
                  <a:pt x="16827" y="525"/>
                </a:lnTo>
                <a:lnTo>
                  <a:pt x="16824" y="524"/>
                </a:lnTo>
                <a:lnTo>
                  <a:pt x="16821" y="523"/>
                </a:lnTo>
                <a:lnTo>
                  <a:pt x="16818" y="522"/>
                </a:lnTo>
                <a:lnTo>
                  <a:pt x="16815" y="520"/>
                </a:lnTo>
                <a:lnTo>
                  <a:pt x="16812" y="519"/>
                </a:lnTo>
                <a:lnTo>
                  <a:pt x="16810" y="516"/>
                </a:lnTo>
                <a:lnTo>
                  <a:pt x="16807" y="514"/>
                </a:lnTo>
                <a:lnTo>
                  <a:pt x="16805" y="511"/>
                </a:lnTo>
                <a:lnTo>
                  <a:pt x="16803" y="508"/>
                </a:lnTo>
                <a:lnTo>
                  <a:pt x="16802" y="505"/>
                </a:lnTo>
                <a:lnTo>
                  <a:pt x="16800" y="502"/>
                </a:lnTo>
                <a:lnTo>
                  <a:pt x="16800" y="499"/>
                </a:lnTo>
                <a:lnTo>
                  <a:pt x="16799" y="496"/>
                </a:lnTo>
                <a:lnTo>
                  <a:pt x="16799" y="493"/>
                </a:lnTo>
                <a:lnTo>
                  <a:pt x="16799" y="490"/>
                </a:lnTo>
                <a:lnTo>
                  <a:pt x="16799" y="486"/>
                </a:lnTo>
                <a:lnTo>
                  <a:pt x="16800" y="483"/>
                </a:lnTo>
                <a:lnTo>
                  <a:pt x="16801" y="480"/>
                </a:lnTo>
                <a:lnTo>
                  <a:pt x="16802" y="477"/>
                </a:lnTo>
                <a:lnTo>
                  <a:pt x="16804" y="474"/>
                </a:lnTo>
                <a:lnTo>
                  <a:pt x="16805" y="472"/>
                </a:lnTo>
                <a:lnTo>
                  <a:pt x="16808" y="469"/>
                </a:lnTo>
                <a:lnTo>
                  <a:pt x="16810" y="467"/>
                </a:lnTo>
                <a:lnTo>
                  <a:pt x="17015" y="282"/>
                </a:lnTo>
                <a:lnTo>
                  <a:pt x="17018" y="280"/>
                </a:lnTo>
                <a:lnTo>
                  <a:pt x="17021" y="278"/>
                </a:lnTo>
                <a:lnTo>
                  <a:pt x="17024" y="276"/>
                </a:lnTo>
                <a:lnTo>
                  <a:pt x="17027" y="275"/>
                </a:lnTo>
                <a:lnTo>
                  <a:pt x="17030" y="274"/>
                </a:lnTo>
                <a:lnTo>
                  <a:pt x="17033" y="273"/>
                </a:lnTo>
                <a:lnTo>
                  <a:pt x="17036" y="273"/>
                </a:lnTo>
                <a:lnTo>
                  <a:pt x="17040" y="273"/>
                </a:lnTo>
                <a:lnTo>
                  <a:pt x="17043" y="273"/>
                </a:lnTo>
                <a:lnTo>
                  <a:pt x="17046" y="274"/>
                </a:lnTo>
                <a:lnTo>
                  <a:pt x="17049" y="275"/>
                </a:lnTo>
                <a:lnTo>
                  <a:pt x="17052" y="276"/>
                </a:lnTo>
                <a:lnTo>
                  <a:pt x="17055" y="277"/>
                </a:lnTo>
                <a:lnTo>
                  <a:pt x="17058" y="279"/>
                </a:lnTo>
                <a:lnTo>
                  <a:pt x="17061" y="281"/>
                </a:lnTo>
                <a:lnTo>
                  <a:pt x="17063" y="284"/>
                </a:lnTo>
                <a:moveTo>
                  <a:pt x="16649" y="652"/>
                </a:moveTo>
                <a:lnTo>
                  <a:pt x="16651" y="655"/>
                </a:lnTo>
                <a:lnTo>
                  <a:pt x="16653" y="657"/>
                </a:lnTo>
                <a:lnTo>
                  <a:pt x="16655" y="660"/>
                </a:lnTo>
                <a:lnTo>
                  <a:pt x="16656" y="663"/>
                </a:lnTo>
                <a:lnTo>
                  <a:pt x="16657" y="667"/>
                </a:lnTo>
                <a:lnTo>
                  <a:pt x="16657" y="670"/>
                </a:lnTo>
                <a:lnTo>
                  <a:pt x="16658" y="673"/>
                </a:lnTo>
                <a:lnTo>
                  <a:pt x="16658" y="676"/>
                </a:lnTo>
                <a:lnTo>
                  <a:pt x="16657" y="679"/>
                </a:lnTo>
                <a:lnTo>
                  <a:pt x="16657" y="682"/>
                </a:lnTo>
                <a:lnTo>
                  <a:pt x="16656" y="685"/>
                </a:lnTo>
                <a:lnTo>
                  <a:pt x="16654" y="688"/>
                </a:lnTo>
                <a:lnTo>
                  <a:pt x="16653" y="691"/>
                </a:lnTo>
                <a:lnTo>
                  <a:pt x="16651" y="694"/>
                </a:lnTo>
                <a:lnTo>
                  <a:pt x="16649" y="696"/>
                </a:lnTo>
                <a:lnTo>
                  <a:pt x="16646" y="699"/>
                </a:lnTo>
                <a:lnTo>
                  <a:pt x="16434" y="879"/>
                </a:lnTo>
                <a:lnTo>
                  <a:pt x="16431" y="881"/>
                </a:lnTo>
                <a:lnTo>
                  <a:pt x="16428" y="883"/>
                </a:lnTo>
                <a:lnTo>
                  <a:pt x="16425" y="884"/>
                </a:lnTo>
                <a:lnTo>
                  <a:pt x="16422" y="885"/>
                </a:lnTo>
                <a:lnTo>
                  <a:pt x="16419" y="886"/>
                </a:lnTo>
                <a:lnTo>
                  <a:pt x="16416" y="887"/>
                </a:lnTo>
                <a:lnTo>
                  <a:pt x="16413" y="887"/>
                </a:lnTo>
                <a:lnTo>
                  <a:pt x="16409" y="887"/>
                </a:lnTo>
                <a:lnTo>
                  <a:pt x="16406" y="886"/>
                </a:lnTo>
                <a:lnTo>
                  <a:pt x="16403" y="885"/>
                </a:lnTo>
                <a:lnTo>
                  <a:pt x="16400" y="884"/>
                </a:lnTo>
                <a:lnTo>
                  <a:pt x="16397" y="883"/>
                </a:lnTo>
                <a:lnTo>
                  <a:pt x="16394" y="881"/>
                </a:lnTo>
                <a:lnTo>
                  <a:pt x="16391" y="879"/>
                </a:lnTo>
                <a:lnTo>
                  <a:pt x="16388" y="877"/>
                </a:lnTo>
                <a:lnTo>
                  <a:pt x="16386" y="875"/>
                </a:lnTo>
                <a:lnTo>
                  <a:pt x="16384" y="872"/>
                </a:lnTo>
                <a:lnTo>
                  <a:pt x="16382" y="869"/>
                </a:lnTo>
                <a:lnTo>
                  <a:pt x="16381" y="866"/>
                </a:lnTo>
                <a:lnTo>
                  <a:pt x="16380" y="863"/>
                </a:lnTo>
                <a:lnTo>
                  <a:pt x="16379" y="860"/>
                </a:lnTo>
                <a:lnTo>
                  <a:pt x="16378" y="857"/>
                </a:lnTo>
                <a:lnTo>
                  <a:pt x="16378" y="854"/>
                </a:lnTo>
                <a:lnTo>
                  <a:pt x="16378" y="851"/>
                </a:lnTo>
                <a:lnTo>
                  <a:pt x="16379" y="847"/>
                </a:lnTo>
                <a:lnTo>
                  <a:pt x="16379" y="844"/>
                </a:lnTo>
                <a:lnTo>
                  <a:pt x="16381" y="841"/>
                </a:lnTo>
                <a:lnTo>
                  <a:pt x="16382" y="838"/>
                </a:lnTo>
                <a:lnTo>
                  <a:pt x="16383" y="835"/>
                </a:lnTo>
                <a:lnTo>
                  <a:pt x="16385" y="833"/>
                </a:lnTo>
                <a:lnTo>
                  <a:pt x="16388" y="830"/>
                </a:lnTo>
                <a:lnTo>
                  <a:pt x="16390" y="828"/>
                </a:lnTo>
                <a:lnTo>
                  <a:pt x="16601" y="649"/>
                </a:lnTo>
                <a:lnTo>
                  <a:pt x="16604" y="647"/>
                </a:lnTo>
                <a:lnTo>
                  <a:pt x="16607" y="645"/>
                </a:lnTo>
                <a:lnTo>
                  <a:pt x="16610" y="643"/>
                </a:lnTo>
                <a:lnTo>
                  <a:pt x="16613" y="642"/>
                </a:lnTo>
                <a:lnTo>
                  <a:pt x="16616" y="641"/>
                </a:lnTo>
                <a:lnTo>
                  <a:pt x="16620" y="640"/>
                </a:lnTo>
                <a:lnTo>
                  <a:pt x="16623" y="640"/>
                </a:lnTo>
                <a:lnTo>
                  <a:pt x="16626" y="640"/>
                </a:lnTo>
                <a:lnTo>
                  <a:pt x="16629" y="641"/>
                </a:lnTo>
                <a:lnTo>
                  <a:pt x="16633" y="641"/>
                </a:lnTo>
                <a:lnTo>
                  <a:pt x="16636" y="642"/>
                </a:lnTo>
                <a:lnTo>
                  <a:pt x="16639" y="644"/>
                </a:lnTo>
                <a:lnTo>
                  <a:pt x="16641" y="645"/>
                </a:lnTo>
                <a:lnTo>
                  <a:pt x="16644" y="647"/>
                </a:lnTo>
                <a:lnTo>
                  <a:pt x="16647" y="649"/>
                </a:lnTo>
                <a:lnTo>
                  <a:pt x="16649" y="652"/>
                </a:lnTo>
                <a:moveTo>
                  <a:pt x="16224" y="1009"/>
                </a:moveTo>
                <a:lnTo>
                  <a:pt x="16226" y="1011"/>
                </a:lnTo>
                <a:lnTo>
                  <a:pt x="16228" y="1014"/>
                </a:lnTo>
                <a:lnTo>
                  <a:pt x="16229" y="1017"/>
                </a:lnTo>
                <a:lnTo>
                  <a:pt x="16230" y="1020"/>
                </a:lnTo>
                <a:lnTo>
                  <a:pt x="16231" y="1023"/>
                </a:lnTo>
                <a:lnTo>
                  <a:pt x="16232" y="1027"/>
                </a:lnTo>
                <a:lnTo>
                  <a:pt x="16232" y="1030"/>
                </a:lnTo>
                <a:lnTo>
                  <a:pt x="16232" y="1033"/>
                </a:lnTo>
                <a:lnTo>
                  <a:pt x="16231" y="1036"/>
                </a:lnTo>
                <a:lnTo>
                  <a:pt x="16231" y="1039"/>
                </a:lnTo>
                <a:lnTo>
                  <a:pt x="16230" y="1042"/>
                </a:lnTo>
                <a:lnTo>
                  <a:pt x="16228" y="1045"/>
                </a:lnTo>
                <a:lnTo>
                  <a:pt x="16227" y="1048"/>
                </a:lnTo>
                <a:lnTo>
                  <a:pt x="16225" y="1051"/>
                </a:lnTo>
                <a:lnTo>
                  <a:pt x="16223" y="1053"/>
                </a:lnTo>
                <a:lnTo>
                  <a:pt x="16220" y="1056"/>
                </a:lnTo>
                <a:lnTo>
                  <a:pt x="16003" y="1229"/>
                </a:lnTo>
                <a:lnTo>
                  <a:pt x="16000" y="1231"/>
                </a:lnTo>
                <a:lnTo>
                  <a:pt x="15997" y="1233"/>
                </a:lnTo>
                <a:lnTo>
                  <a:pt x="15994" y="1234"/>
                </a:lnTo>
                <a:lnTo>
                  <a:pt x="15991" y="1235"/>
                </a:lnTo>
                <a:lnTo>
                  <a:pt x="15988" y="1236"/>
                </a:lnTo>
                <a:lnTo>
                  <a:pt x="15984" y="1236"/>
                </a:lnTo>
                <a:lnTo>
                  <a:pt x="15981" y="1237"/>
                </a:lnTo>
                <a:lnTo>
                  <a:pt x="15978" y="1236"/>
                </a:lnTo>
                <a:lnTo>
                  <a:pt x="15975" y="1236"/>
                </a:lnTo>
                <a:lnTo>
                  <a:pt x="15972" y="1235"/>
                </a:lnTo>
                <a:lnTo>
                  <a:pt x="15969" y="1234"/>
                </a:lnTo>
                <a:lnTo>
                  <a:pt x="15966" y="1233"/>
                </a:lnTo>
                <a:lnTo>
                  <a:pt x="15963" y="1231"/>
                </a:lnTo>
                <a:lnTo>
                  <a:pt x="15960" y="1229"/>
                </a:lnTo>
                <a:lnTo>
                  <a:pt x="15957" y="1226"/>
                </a:lnTo>
                <a:lnTo>
                  <a:pt x="15955" y="1224"/>
                </a:lnTo>
                <a:lnTo>
                  <a:pt x="15953" y="1221"/>
                </a:lnTo>
                <a:lnTo>
                  <a:pt x="15951" y="1218"/>
                </a:lnTo>
                <a:lnTo>
                  <a:pt x="15950" y="1215"/>
                </a:lnTo>
                <a:lnTo>
                  <a:pt x="15949" y="1212"/>
                </a:lnTo>
                <a:lnTo>
                  <a:pt x="15948" y="1209"/>
                </a:lnTo>
                <a:lnTo>
                  <a:pt x="15948" y="1206"/>
                </a:lnTo>
                <a:lnTo>
                  <a:pt x="15948" y="1203"/>
                </a:lnTo>
                <a:lnTo>
                  <a:pt x="15948" y="1199"/>
                </a:lnTo>
                <a:lnTo>
                  <a:pt x="15948" y="1196"/>
                </a:lnTo>
                <a:lnTo>
                  <a:pt x="15949" y="1193"/>
                </a:lnTo>
                <a:lnTo>
                  <a:pt x="15950" y="1190"/>
                </a:lnTo>
                <a:lnTo>
                  <a:pt x="15952" y="1187"/>
                </a:lnTo>
                <a:lnTo>
                  <a:pt x="15953" y="1184"/>
                </a:lnTo>
                <a:lnTo>
                  <a:pt x="15955" y="1182"/>
                </a:lnTo>
                <a:lnTo>
                  <a:pt x="15958" y="1179"/>
                </a:lnTo>
                <a:lnTo>
                  <a:pt x="15960" y="1177"/>
                </a:lnTo>
                <a:lnTo>
                  <a:pt x="16176" y="1004"/>
                </a:lnTo>
                <a:lnTo>
                  <a:pt x="16179" y="1002"/>
                </a:lnTo>
                <a:lnTo>
                  <a:pt x="16182" y="1000"/>
                </a:lnTo>
                <a:lnTo>
                  <a:pt x="16185" y="999"/>
                </a:lnTo>
                <a:lnTo>
                  <a:pt x="16188" y="997"/>
                </a:lnTo>
                <a:lnTo>
                  <a:pt x="16191" y="997"/>
                </a:lnTo>
                <a:lnTo>
                  <a:pt x="16195" y="996"/>
                </a:lnTo>
                <a:lnTo>
                  <a:pt x="16198" y="996"/>
                </a:lnTo>
                <a:lnTo>
                  <a:pt x="16201" y="996"/>
                </a:lnTo>
                <a:lnTo>
                  <a:pt x="16204" y="997"/>
                </a:lnTo>
                <a:lnTo>
                  <a:pt x="16208" y="997"/>
                </a:lnTo>
                <a:lnTo>
                  <a:pt x="16211" y="999"/>
                </a:lnTo>
                <a:lnTo>
                  <a:pt x="16214" y="1000"/>
                </a:lnTo>
                <a:lnTo>
                  <a:pt x="16216" y="1002"/>
                </a:lnTo>
                <a:lnTo>
                  <a:pt x="16219" y="1004"/>
                </a:lnTo>
                <a:lnTo>
                  <a:pt x="16222" y="1006"/>
                </a:lnTo>
                <a:lnTo>
                  <a:pt x="16224" y="1009"/>
                </a:lnTo>
                <a:moveTo>
                  <a:pt x="15791" y="1353"/>
                </a:moveTo>
                <a:lnTo>
                  <a:pt x="15793" y="1355"/>
                </a:lnTo>
                <a:lnTo>
                  <a:pt x="15795" y="1358"/>
                </a:lnTo>
                <a:lnTo>
                  <a:pt x="15796" y="1361"/>
                </a:lnTo>
                <a:lnTo>
                  <a:pt x="15797" y="1364"/>
                </a:lnTo>
                <a:lnTo>
                  <a:pt x="15798" y="1367"/>
                </a:lnTo>
                <a:lnTo>
                  <a:pt x="15798" y="1371"/>
                </a:lnTo>
                <a:lnTo>
                  <a:pt x="15798" y="1374"/>
                </a:lnTo>
                <a:lnTo>
                  <a:pt x="15798" y="1377"/>
                </a:lnTo>
                <a:lnTo>
                  <a:pt x="15797" y="1380"/>
                </a:lnTo>
                <a:lnTo>
                  <a:pt x="15796" y="1383"/>
                </a:lnTo>
                <a:lnTo>
                  <a:pt x="15795" y="1386"/>
                </a:lnTo>
                <a:lnTo>
                  <a:pt x="15794" y="1389"/>
                </a:lnTo>
                <a:lnTo>
                  <a:pt x="15792" y="1392"/>
                </a:lnTo>
                <a:lnTo>
                  <a:pt x="15790" y="1395"/>
                </a:lnTo>
                <a:lnTo>
                  <a:pt x="15788" y="1397"/>
                </a:lnTo>
                <a:lnTo>
                  <a:pt x="15785" y="1400"/>
                </a:lnTo>
                <a:lnTo>
                  <a:pt x="15564" y="1568"/>
                </a:lnTo>
                <a:lnTo>
                  <a:pt x="15561" y="1570"/>
                </a:lnTo>
                <a:lnTo>
                  <a:pt x="15558" y="1571"/>
                </a:lnTo>
                <a:lnTo>
                  <a:pt x="15555" y="1572"/>
                </a:lnTo>
                <a:lnTo>
                  <a:pt x="15552" y="1573"/>
                </a:lnTo>
                <a:lnTo>
                  <a:pt x="15549" y="1574"/>
                </a:lnTo>
                <a:lnTo>
                  <a:pt x="15545" y="1574"/>
                </a:lnTo>
                <a:lnTo>
                  <a:pt x="15542" y="1574"/>
                </a:lnTo>
                <a:lnTo>
                  <a:pt x="15539" y="1574"/>
                </a:lnTo>
                <a:lnTo>
                  <a:pt x="15535" y="1574"/>
                </a:lnTo>
                <a:lnTo>
                  <a:pt x="15532" y="1573"/>
                </a:lnTo>
                <a:lnTo>
                  <a:pt x="15529" y="1572"/>
                </a:lnTo>
                <a:lnTo>
                  <a:pt x="15526" y="1570"/>
                </a:lnTo>
                <a:lnTo>
                  <a:pt x="15523" y="1569"/>
                </a:lnTo>
                <a:lnTo>
                  <a:pt x="15521" y="1567"/>
                </a:lnTo>
                <a:lnTo>
                  <a:pt x="15518" y="1564"/>
                </a:lnTo>
                <a:lnTo>
                  <a:pt x="15516" y="1562"/>
                </a:lnTo>
                <a:lnTo>
                  <a:pt x="15514" y="1559"/>
                </a:lnTo>
                <a:lnTo>
                  <a:pt x="15513" y="1556"/>
                </a:lnTo>
                <a:lnTo>
                  <a:pt x="15511" y="1553"/>
                </a:lnTo>
                <a:lnTo>
                  <a:pt x="15510" y="1550"/>
                </a:lnTo>
                <a:lnTo>
                  <a:pt x="15510" y="1547"/>
                </a:lnTo>
                <a:lnTo>
                  <a:pt x="15510" y="1543"/>
                </a:lnTo>
                <a:lnTo>
                  <a:pt x="15510" y="1540"/>
                </a:lnTo>
                <a:lnTo>
                  <a:pt x="15510" y="1537"/>
                </a:lnTo>
                <a:lnTo>
                  <a:pt x="15510" y="1533"/>
                </a:lnTo>
                <a:lnTo>
                  <a:pt x="15511" y="1530"/>
                </a:lnTo>
                <a:lnTo>
                  <a:pt x="15513" y="1527"/>
                </a:lnTo>
                <a:lnTo>
                  <a:pt x="15514" y="1524"/>
                </a:lnTo>
                <a:lnTo>
                  <a:pt x="15516" y="1521"/>
                </a:lnTo>
                <a:lnTo>
                  <a:pt x="15518" y="1519"/>
                </a:lnTo>
                <a:lnTo>
                  <a:pt x="15520" y="1516"/>
                </a:lnTo>
                <a:lnTo>
                  <a:pt x="15523" y="1514"/>
                </a:lnTo>
                <a:lnTo>
                  <a:pt x="15743" y="1347"/>
                </a:lnTo>
                <a:lnTo>
                  <a:pt x="15746" y="1345"/>
                </a:lnTo>
                <a:lnTo>
                  <a:pt x="15749" y="1343"/>
                </a:lnTo>
                <a:lnTo>
                  <a:pt x="15752" y="1342"/>
                </a:lnTo>
                <a:lnTo>
                  <a:pt x="15755" y="1341"/>
                </a:lnTo>
                <a:lnTo>
                  <a:pt x="15758" y="1340"/>
                </a:lnTo>
                <a:lnTo>
                  <a:pt x="15762" y="1340"/>
                </a:lnTo>
                <a:lnTo>
                  <a:pt x="15765" y="1340"/>
                </a:lnTo>
                <a:lnTo>
                  <a:pt x="15768" y="1340"/>
                </a:lnTo>
                <a:lnTo>
                  <a:pt x="15771" y="1340"/>
                </a:lnTo>
                <a:lnTo>
                  <a:pt x="15775" y="1341"/>
                </a:lnTo>
                <a:lnTo>
                  <a:pt x="15778" y="1342"/>
                </a:lnTo>
                <a:lnTo>
                  <a:pt x="15781" y="1344"/>
                </a:lnTo>
                <a:lnTo>
                  <a:pt x="15783" y="1346"/>
                </a:lnTo>
                <a:lnTo>
                  <a:pt x="15786" y="1348"/>
                </a:lnTo>
                <a:lnTo>
                  <a:pt x="15789" y="1350"/>
                </a:lnTo>
                <a:lnTo>
                  <a:pt x="15791" y="1353"/>
                </a:lnTo>
                <a:moveTo>
                  <a:pt x="15347" y="1686"/>
                </a:moveTo>
                <a:lnTo>
                  <a:pt x="15349" y="1689"/>
                </a:lnTo>
                <a:lnTo>
                  <a:pt x="15351" y="1692"/>
                </a:lnTo>
                <a:lnTo>
                  <a:pt x="15352" y="1695"/>
                </a:lnTo>
                <a:lnTo>
                  <a:pt x="15353" y="1698"/>
                </a:lnTo>
                <a:lnTo>
                  <a:pt x="15354" y="1701"/>
                </a:lnTo>
                <a:lnTo>
                  <a:pt x="15354" y="1704"/>
                </a:lnTo>
                <a:lnTo>
                  <a:pt x="15354" y="1707"/>
                </a:lnTo>
                <a:lnTo>
                  <a:pt x="15354" y="1711"/>
                </a:lnTo>
                <a:lnTo>
                  <a:pt x="15353" y="1714"/>
                </a:lnTo>
                <a:lnTo>
                  <a:pt x="15353" y="1717"/>
                </a:lnTo>
                <a:lnTo>
                  <a:pt x="15351" y="1720"/>
                </a:lnTo>
                <a:lnTo>
                  <a:pt x="15350" y="1723"/>
                </a:lnTo>
                <a:lnTo>
                  <a:pt x="15348" y="1725"/>
                </a:lnTo>
                <a:lnTo>
                  <a:pt x="15346" y="1728"/>
                </a:lnTo>
                <a:lnTo>
                  <a:pt x="15343" y="1730"/>
                </a:lnTo>
                <a:lnTo>
                  <a:pt x="15340" y="1733"/>
                </a:lnTo>
                <a:lnTo>
                  <a:pt x="15115" y="1896"/>
                </a:lnTo>
                <a:lnTo>
                  <a:pt x="15112" y="1897"/>
                </a:lnTo>
                <a:lnTo>
                  <a:pt x="15109" y="1899"/>
                </a:lnTo>
                <a:lnTo>
                  <a:pt x="15106" y="1900"/>
                </a:lnTo>
                <a:lnTo>
                  <a:pt x="15102" y="1901"/>
                </a:lnTo>
                <a:lnTo>
                  <a:pt x="15099" y="1902"/>
                </a:lnTo>
                <a:lnTo>
                  <a:pt x="15096" y="1902"/>
                </a:lnTo>
                <a:lnTo>
                  <a:pt x="15093" y="1902"/>
                </a:lnTo>
                <a:lnTo>
                  <a:pt x="15089" y="1902"/>
                </a:lnTo>
                <a:lnTo>
                  <a:pt x="15086" y="1901"/>
                </a:lnTo>
                <a:lnTo>
                  <a:pt x="15083" y="1900"/>
                </a:lnTo>
                <a:lnTo>
                  <a:pt x="15080" y="1899"/>
                </a:lnTo>
                <a:lnTo>
                  <a:pt x="15077" y="1897"/>
                </a:lnTo>
                <a:lnTo>
                  <a:pt x="15074" y="1895"/>
                </a:lnTo>
                <a:lnTo>
                  <a:pt x="15072" y="1893"/>
                </a:lnTo>
                <a:lnTo>
                  <a:pt x="15069" y="1890"/>
                </a:lnTo>
                <a:lnTo>
                  <a:pt x="15067" y="1888"/>
                </a:lnTo>
                <a:lnTo>
                  <a:pt x="15065" y="1885"/>
                </a:lnTo>
                <a:lnTo>
                  <a:pt x="15064" y="1882"/>
                </a:lnTo>
                <a:lnTo>
                  <a:pt x="15062" y="1879"/>
                </a:lnTo>
                <a:lnTo>
                  <a:pt x="15061" y="1875"/>
                </a:lnTo>
                <a:lnTo>
                  <a:pt x="15061" y="1872"/>
                </a:lnTo>
                <a:lnTo>
                  <a:pt x="15061" y="1869"/>
                </a:lnTo>
                <a:lnTo>
                  <a:pt x="15061" y="1866"/>
                </a:lnTo>
                <a:lnTo>
                  <a:pt x="15061" y="1863"/>
                </a:lnTo>
                <a:lnTo>
                  <a:pt x="15062" y="1860"/>
                </a:lnTo>
                <a:lnTo>
                  <a:pt x="15063" y="1857"/>
                </a:lnTo>
                <a:lnTo>
                  <a:pt x="15064" y="1854"/>
                </a:lnTo>
                <a:lnTo>
                  <a:pt x="15066" y="1851"/>
                </a:lnTo>
                <a:lnTo>
                  <a:pt x="15068" y="1848"/>
                </a:lnTo>
                <a:lnTo>
                  <a:pt x="15070" y="1846"/>
                </a:lnTo>
                <a:lnTo>
                  <a:pt x="15072" y="1844"/>
                </a:lnTo>
                <a:lnTo>
                  <a:pt x="15075" y="1842"/>
                </a:lnTo>
                <a:lnTo>
                  <a:pt x="15300" y="1679"/>
                </a:lnTo>
                <a:lnTo>
                  <a:pt x="15303" y="1677"/>
                </a:lnTo>
                <a:lnTo>
                  <a:pt x="15306" y="1675"/>
                </a:lnTo>
                <a:lnTo>
                  <a:pt x="15309" y="1674"/>
                </a:lnTo>
                <a:lnTo>
                  <a:pt x="15312" y="1673"/>
                </a:lnTo>
                <a:lnTo>
                  <a:pt x="15315" y="1672"/>
                </a:lnTo>
                <a:lnTo>
                  <a:pt x="15319" y="1672"/>
                </a:lnTo>
                <a:lnTo>
                  <a:pt x="15322" y="1672"/>
                </a:lnTo>
                <a:lnTo>
                  <a:pt x="15325" y="1672"/>
                </a:lnTo>
                <a:lnTo>
                  <a:pt x="15328" y="1673"/>
                </a:lnTo>
                <a:lnTo>
                  <a:pt x="15331" y="1674"/>
                </a:lnTo>
                <a:lnTo>
                  <a:pt x="15334" y="1675"/>
                </a:lnTo>
                <a:lnTo>
                  <a:pt x="15337" y="1677"/>
                </a:lnTo>
                <a:lnTo>
                  <a:pt x="15340" y="1678"/>
                </a:lnTo>
                <a:lnTo>
                  <a:pt x="15343" y="1681"/>
                </a:lnTo>
                <a:lnTo>
                  <a:pt x="15345" y="1683"/>
                </a:lnTo>
                <a:lnTo>
                  <a:pt x="15347" y="1686"/>
                </a:lnTo>
                <a:moveTo>
                  <a:pt x="14896" y="2008"/>
                </a:moveTo>
                <a:lnTo>
                  <a:pt x="14898" y="2010"/>
                </a:lnTo>
                <a:lnTo>
                  <a:pt x="14900" y="2013"/>
                </a:lnTo>
                <a:lnTo>
                  <a:pt x="14901" y="2017"/>
                </a:lnTo>
                <a:lnTo>
                  <a:pt x="14902" y="2020"/>
                </a:lnTo>
                <a:lnTo>
                  <a:pt x="14902" y="2023"/>
                </a:lnTo>
                <a:lnTo>
                  <a:pt x="14902" y="2026"/>
                </a:lnTo>
                <a:lnTo>
                  <a:pt x="14902" y="2029"/>
                </a:lnTo>
                <a:lnTo>
                  <a:pt x="14902" y="2033"/>
                </a:lnTo>
                <a:lnTo>
                  <a:pt x="14901" y="2036"/>
                </a:lnTo>
                <a:lnTo>
                  <a:pt x="14900" y="2039"/>
                </a:lnTo>
                <a:lnTo>
                  <a:pt x="14899" y="2042"/>
                </a:lnTo>
                <a:lnTo>
                  <a:pt x="14897" y="2045"/>
                </a:lnTo>
                <a:lnTo>
                  <a:pt x="14895" y="2047"/>
                </a:lnTo>
                <a:lnTo>
                  <a:pt x="14893" y="2050"/>
                </a:lnTo>
                <a:lnTo>
                  <a:pt x="14891" y="2052"/>
                </a:lnTo>
                <a:lnTo>
                  <a:pt x="14888" y="2055"/>
                </a:lnTo>
                <a:lnTo>
                  <a:pt x="14658" y="2212"/>
                </a:lnTo>
                <a:lnTo>
                  <a:pt x="14655" y="2213"/>
                </a:lnTo>
                <a:lnTo>
                  <a:pt x="14652" y="2215"/>
                </a:lnTo>
                <a:lnTo>
                  <a:pt x="14649" y="2216"/>
                </a:lnTo>
                <a:lnTo>
                  <a:pt x="14646" y="2216"/>
                </a:lnTo>
                <a:lnTo>
                  <a:pt x="14643" y="2217"/>
                </a:lnTo>
                <a:lnTo>
                  <a:pt x="14639" y="2217"/>
                </a:lnTo>
                <a:lnTo>
                  <a:pt x="14636" y="2217"/>
                </a:lnTo>
                <a:lnTo>
                  <a:pt x="14633" y="2216"/>
                </a:lnTo>
                <a:lnTo>
                  <a:pt x="14630" y="2216"/>
                </a:lnTo>
                <a:lnTo>
                  <a:pt x="14626" y="2215"/>
                </a:lnTo>
                <a:lnTo>
                  <a:pt x="14623" y="2213"/>
                </a:lnTo>
                <a:lnTo>
                  <a:pt x="14621" y="2212"/>
                </a:lnTo>
                <a:lnTo>
                  <a:pt x="14618" y="2210"/>
                </a:lnTo>
                <a:lnTo>
                  <a:pt x="14615" y="2208"/>
                </a:lnTo>
                <a:lnTo>
                  <a:pt x="14613" y="2205"/>
                </a:lnTo>
                <a:lnTo>
                  <a:pt x="14611" y="2203"/>
                </a:lnTo>
                <a:lnTo>
                  <a:pt x="14609" y="2199"/>
                </a:lnTo>
                <a:lnTo>
                  <a:pt x="14608" y="2196"/>
                </a:lnTo>
                <a:lnTo>
                  <a:pt x="14607" y="2193"/>
                </a:lnTo>
                <a:lnTo>
                  <a:pt x="14606" y="2190"/>
                </a:lnTo>
                <a:lnTo>
                  <a:pt x="14605" y="2187"/>
                </a:lnTo>
                <a:lnTo>
                  <a:pt x="14605" y="2183"/>
                </a:lnTo>
                <a:lnTo>
                  <a:pt x="14605" y="2180"/>
                </a:lnTo>
                <a:lnTo>
                  <a:pt x="14606" y="2177"/>
                </a:lnTo>
                <a:lnTo>
                  <a:pt x="14606" y="2174"/>
                </a:lnTo>
                <a:lnTo>
                  <a:pt x="14607" y="2171"/>
                </a:lnTo>
                <a:lnTo>
                  <a:pt x="14609" y="2168"/>
                </a:lnTo>
                <a:lnTo>
                  <a:pt x="14610" y="2165"/>
                </a:lnTo>
                <a:lnTo>
                  <a:pt x="14612" y="2162"/>
                </a:lnTo>
                <a:lnTo>
                  <a:pt x="14615" y="2160"/>
                </a:lnTo>
                <a:lnTo>
                  <a:pt x="14617" y="2158"/>
                </a:lnTo>
                <a:lnTo>
                  <a:pt x="14620" y="2156"/>
                </a:lnTo>
                <a:lnTo>
                  <a:pt x="14848" y="2000"/>
                </a:lnTo>
                <a:lnTo>
                  <a:pt x="14851" y="1998"/>
                </a:lnTo>
                <a:lnTo>
                  <a:pt x="14854" y="1996"/>
                </a:lnTo>
                <a:lnTo>
                  <a:pt x="14858" y="1995"/>
                </a:lnTo>
                <a:lnTo>
                  <a:pt x="14861" y="1994"/>
                </a:lnTo>
                <a:lnTo>
                  <a:pt x="14864" y="1994"/>
                </a:lnTo>
                <a:lnTo>
                  <a:pt x="14867" y="1993"/>
                </a:lnTo>
                <a:lnTo>
                  <a:pt x="14871" y="1993"/>
                </a:lnTo>
                <a:lnTo>
                  <a:pt x="14874" y="1994"/>
                </a:lnTo>
                <a:lnTo>
                  <a:pt x="14877" y="1995"/>
                </a:lnTo>
                <a:lnTo>
                  <a:pt x="14880" y="1996"/>
                </a:lnTo>
                <a:lnTo>
                  <a:pt x="14883" y="1997"/>
                </a:lnTo>
                <a:lnTo>
                  <a:pt x="14886" y="1998"/>
                </a:lnTo>
                <a:lnTo>
                  <a:pt x="14889" y="2000"/>
                </a:lnTo>
                <a:lnTo>
                  <a:pt x="14892" y="2002"/>
                </a:lnTo>
                <a:lnTo>
                  <a:pt x="14894" y="2005"/>
                </a:lnTo>
                <a:lnTo>
                  <a:pt x="14896" y="2008"/>
                </a:lnTo>
                <a:moveTo>
                  <a:pt x="14436" y="2318"/>
                </a:moveTo>
                <a:lnTo>
                  <a:pt x="14438" y="2321"/>
                </a:lnTo>
                <a:lnTo>
                  <a:pt x="14439" y="2324"/>
                </a:lnTo>
                <a:lnTo>
                  <a:pt x="14440" y="2327"/>
                </a:lnTo>
                <a:lnTo>
                  <a:pt x="14441" y="2331"/>
                </a:lnTo>
                <a:lnTo>
                  <a:pt x="14442" y="2334"/>
                </a:lnTo>
                <a:lnTo>
                  <a:pt x="14442" y="2337"/>
                </a:lnTo>
                <a:lnTo>
                  <a:pt x="14441" y="2340"/>
                </a:lnTo>
                <a:lnTo>
                  <a:pt x="14441" y="2343"/>
                </a:lnTo>
                <a:lnTo>
                  <a:pt x="14440" y="2346"/>
                </a:lnTo>
                <a:lnTo>
                  <a:pt x="14439" y="2349"/>
                </a:lnTo>
                <a:lnTo>
                  <a:pt x="14438" y="2352"/>
                </a:lnTo>
                <a:lnTo>
                  <a:pt x="14436" y="2355"/>
                </a:lnTo>
                <a:lnTo>
                  <a:pt x="14434" y="2358"/>
                </a:lnTo>
                <a:lnTo>
                  <a:pt x="14432" y="2360"/>
                </a:lnTo>
                <a:lnTo>
                  <a:pt x="14429" y="2362"/>
                </a:lnTo>
                <a:lnTo>
                  <a:pt x="14426" y="2364"/>
                </a:lnTo>
                <a:lnTo>
                  <a:pt x="14192" y="2514"/>
                </a:lnTo>
                <a:lnTo>
                  <a:pt x="14189" y="2516"/>
                </a:lnTo>
                <a:lnTo>
                  <a:pt x="14186" y="2518"/>
                </a:lnTo>
                <a:lnTo>
                  <a:pt x="14183" y="2519"/>
                </a:lnTo>
                <a:lnTo>
                  <a:pt x="14179" y="2519"/>
                </a:lnTo>
                <a:lnTo>
                  <a:pt x="14176" y="2520"/>
                </a:lnTo>
                <a:lnTo>
                  <a:pt x="14173" y="2520"/>
                </a:lnTo>
                <a:lnTo>
                  <a:pt x="14170" y="2520"/>
                </a:lnTo>
                <a:lnTo>
                  <a:pt x="14166" y="2519"/>
                </a:lnTo>
                <a:lnTo>
                  <a:pt x="14163" y="2518"/>
                </a:lnTo>
                <a:lnTo>
                  <a:pt x="14160" y="2517"/>
                </a:lnTo>
                <a:lnTo>
                  <a:pt x="14157" y="2516"/>
                </a:lnTo>
                <a:lnTo>
                  <a:pt x="14154" y="2514"/>
                </a:lnTo>
                <a:lnTo>
                  <a:pt x="14152" y="2512"/>
                </a:lnTo>
                <a:lnTo>
                  <a:pt x="14149" y="2510"/>
                </a:lnTo>
                <a:lnTo>
                  <a:pt x="14147" y="2507"/>
                </a:lnTo>
                <a:lnTo>
                  <a:pt x="14145" y="2504"/>
                </a:lnTo>
                <a:lnTo>
                  <a:pt x="14143" y="2501"/>
                </a:lnTo>
                <a:lnTo>
                  <a:pt x="14142" y="2498"/>
                </a:lnTo>
                <a:lnTo>
                  <a:pt x="14141" y="2495"/>
                </a:lnTo>
                <a:lnTo>
                  <a:pt x="14140" y="2492"/>
                </a:lnTo>
                <a:lnTo>
                  <a:pt x="14140" y="2489"/>
                </a:lnTo>
                <a:lnTo>
                  <a:pt x="14140" y="2486"/>
                </a:lnTo>
                <a:lnTo>
                  <a:pt x="14140" y="2483"/>
                </a:lnTo>
                <a:lnTo>
                  <a:pt x="14140" y="2479"/>
                </a:lnTo>
                <a:lnTo>
                  <a:pt x="14141" y="2476"/>
                </a:lnTo>
                <a:lnTo>
                  <a:pt x="14142" y="2473"/>
                </a:lnTo>
                <a:lnTo>
                  <a:pt x="14144" y="2470"/>
                </a:lnTo>
                <a:lnTo>
                  <a:pt x="14145" y="2468"/>
                </a:lnTo>
                <a:lnTo>
                  <a:pt x="14147" y="2465"/>
                </a:lnTo>
                <a:lnTo>
                  <a:pt x="14150" y="2463"/>
                </a:lnTo>
                <a:lnTo>
                  <a:pt x="14152" y="2460"/>
                </a:lnTo>
                <a:lnTo>
                  <a:pt x="14155" y="2458"/>
                </a:lnTo>
                <a:lnTo>
                  <a:pt x="14388" y="2308"/>
                </a:lnTo>
                <a:lnTo>
                  <a:pt x="14391" y="2307"/>
                </a:lnTo>
                <a:lnTo>
                  <a:pt x="14394" y="2305"/>
                </a:lnTo>
                <a:lnTo>
                  <a:pt x="14398" y="2304"/>
                </a:lnTo>
                <a:lnTo>
                  <a:pt x="14401" y="2304"/>
                </a:lnTo>
                <a:lnTo>
                  <a:pt x="14404" y="2303"/>
                </a:lnTo>
                <a:lnTo>
                  <a:pt x="14407" y="2303"/>
                </a:lnTo>
                <a:lnTo>
                  <a:pt x="14411" y="2303"/>
                </a:lnTo>
                <a:lnTo>
                  <a:pt x="14414" y="2304"/>
                </a:lnTo>
                <a:lnTo>
                  <a:pt x="14417" y="2305"/>
                </a:lnTo>
                <a:lnTo>
                  <a:pt x="14420" y="2306"/>
                </a:lnTo>
                <a:lnTo>
                  <a:pt x="14423" y="2307"/>
                </a:lnTo>
                <a:lnTo>
                  <a:pt x="14426" y="2309"/>
                </a:lnTo>
                <a:lnTo>
                  <a:pt x="14429" y="2311"/>
                </a:lnTo>
                <a:lnTo>
                  <a:pt x="14432" y="2313"/>
                </a:lnTo>
                <a:lnTo>
                  <a:pt x="14434" y="2316"/>
                </a:lnTo>
                <a:lnTo>
                  <a:pt x="14436" y="2318"/>
                </a:lnTo>
                <a:moveTo>
                  <a:pt x="13967" y="2615"/>
                </a:moveTo>
                <a:lnTo>
                  <a:pt x="13969" y="2618"/>
                </a:lnTo>
                <a:lnTo>
                  <a:pt x="13970" y="2622"/>
                </a:lnTo>
                <a:lnTo>
                  <a:pt x="13971" y="2625"/>
                </a:lnTo>
                <a:lnTo>
                  <a:pt x="13972" y="2628"/>
                </a:lnTo>
                <a:lnTo>
                  <a:pt x="13972" y="2631"/>
                </a:lnTo>
                <a:lnTo>
                  <a:pt x="13972" y="2634"/>
                </a:lnTo>
                <a:lnTo>
                  <a:pt x="13972" y="2638"/>
                </a:lnTo>
                <a:lnTo>
                  <a:pt x="13971" y="2641"/>
                </a:lnTo>
                <a:lnTo>
                  <a:pt x="13971" y="2644"/>
                </a:lnTo>
                <a:lnTo>
                  <a:pt x="13969" y="2647"/>
                </a:lnTo>
                <a:lnTo>
                  <a:pt x="13968" y="2650"/>
                </a:lnTo>
                <a:lnTo>
                  <a:pt x="13966" y="2652"/>
                </a:lnTo>
                <a:lnTo>
                  <a:pt x="13964" y="2655"/>
                </a:lnTo>
                <a:lnTo>
                  <a:pt x="13962" y="2657"/>
                </a:lnTo>
                <a:lnTo>
                  <a:pt x="13959" y="2659"/>
                </a:lnTo>
                <a:lnTo>
                  <a:pt x="13956" y="2661"/>
                </a:lnTo>
                <a:lnTo>
                  <a:pt x="13718" y="2805"/>
                </a:lnTo>
                <a:lnTo>
                  <a:pt x="13715" y="2807"/>
                </a:lnTo>
                <a:lnTo>
                  <a:pt x="13712" y="2808"/>
                </a:lnTo>
                <a:lnTo>
                  <a:pt x="13709" y="2809"/>
                </a:lnTo>
                <a:lnTo>
                  <a:pt x="13706" y="2810"/>
                </a:lnTo>
                <a:lnTo>
                  <a:pt x="13702" y="2810"/>
                </a:lnTo>
                <a:lnTo>
                  <a:pt x="13699" y="2810"/>
                </a:lnTo>
                <a:lnTo>
                  <a:pt x="13696" y="2809"/>
                </a:lnTo>
                <a:lnTo>
                  <a:pt x="13692" y="2809"/>
                </a:lnTo>
                <a:lnTo>
                  <a:pt x="13689" y="2808"/>
                </a:lnTo>
                <a:lnTo>
                  <a:pt x="13686" y="2807"/>
                </a:lnTo>
                <a:lnTo>
                  <a:pt x="13683" y="2805"/>
                </a:lnTo>
                <a:lnTo>
                  <a:pt x="13681" y="2803"/>
                </a:lnTo>
                <a:lnTo>
                  <a:pt x="13678" y="2801"/>
                </a:lnTo>
                <a:lnTo>
                  <a:pt x="13675" y="2799"/>
                </a:lnTo>
                <a:lnTo>
                  <a:pt x="13673" y="2796"/>
                </a:lnTo>
                <a:lnTo>
                  <a:pt x="13671" y="2793"/>
                </a:lnTo>
                <a:lnTo>
                  <a:pt x="13670" y="2790"/>
                </a:lnTo>
                <a:lnTo>
                  <a:pt x="13668" y="2787"/>
                </a:lnTo>
                <a:lnTo>
                  <a:pt x="13667" y="2784"/>
                </a:lnTo>
                <a:lnTo>
                  <a:pt x="13667" y="2781"/>
                </a:lnTo>
                <a:lnTo>
                  <a:pt x="13666" y="2778"/>
                </a:lnTo>
                <a:lnTo>
                  <a:pt x="13666" y="2774"/>
                </a:lnTo>
                <a:lnTo>
                  <a:pt x="13667" y="2771"/>
                </a:lnTo>
                <a:lnTo>
                  <a:pt x="13667" y="2768"/>
                </a:lnTo>
                <a:lnTo>
                  <a:pt x="13668" y="2765"/>
                </a:lnTo>
                <a:lnTo>
                  <a:pt x="13670" y="2762"/>
                </a:lnTo>
                <a:lnTo>
                  <a:pt x="13671" y="2759"/>
                </a:lnTo>
                <a:lnTo>
                  <a:pt x="13673" y="2757"/>
                </a:lnTo>
                <a:lnTo>
                  <a:pt x="13675" y="2754"/>
                </a:lnTo>
                <a:lnTo>
                  <a:pt x="13678" y="2752"/>
                </a:lnTo>
                <a:lnTo>
                  <a:pt x="13680" y="2749"/>
                </a:lnTo>
                <a:lnTo>
                  <a:pt x="13683" y="2747"/>
                </a:lnTo>
                <a:lnTo>
                  <a:pt x="13920" y="2604"/>
                </a:lnTo>
                <a:lnTo>
                  <a:pt x="13923" y="2603"/>
                </a:lnTo>
                <a:lnTo>
                  <a:pt x="13926" y="2601"/>
                </a:lnTo>
                <a:lnTo>
                  <a:pt x="13930" y="2600"/>
                </a:lnTo>
                <a:lnTo>
                  <a:pt x="13933" y="2600"/>
                </a:lnTo>
                <a:lnTo>
                  <a:pt x="13936" y="2599"/>
                </a:lnTo>
                <a:lnTo>
                  <a:pt x="13939" y="2599"/>
                </a:lnTo>
                <a:lnTo>
                  <a:pt x="13943" y="2600"/>
                </a:lnTo>
                <a:lnTo>
                  <a:pt x="13946" y="2600"/>
                </a:lnTo>
                <a:lnTo>
                  <a:pt x="13949" y="2601"/>
                </a:lnTo>
                <a:lnTo>
                  <a:pt x="13952" y="2602"/>
                </a:lnTo>
                <a:lnTo>
                  <a:pt x="13955" y="2604"/>
                </a:lnTo>
                <a:lnTo>
                  <a:pt x="13958" y="2606"/>
                </a:lnTo>
                <a:lnTo>
                  <a:pt x="13961" y="2608"/>
                </a:lnTo>
                <a:lnTo>
                  <a:pt x="13963" y="2610"/>
                </a:lnTo>
                <a:lnTo>
                  <a:pt x="13965" y="2613"/>
                </a:lnTo>
                <a:lnTo>
                  <a:pt x="13967" y="2615"/>
                </a:lnTo>
                <a:moveTo>
                  <a:pt x="13490" y="2899"/>
                </a:moveTo>
                <a:lnTo>
                  <a:pt x="13492" y="2902"/>
                </a:lnTo>
                <a:lnTo>
                  <a:pt x="13493" y="2906"/>
                </a:lnTo>
                <a:lnTo>
                  <a:pt x="13494" y="2909"/>
                </a:lnTo>
                <a:lnTo>
                  <a:pt x="13494" y="2912"/>
                </a:lnTo>
                <a:lnTo>
                  <a:pt x="13495" y="2915"/>
                </a:lnTo>
                <a:lnTo>
                  <a:pt x="13495" y="2919"/>
                </a:lnTo>
                <a:lnTo>
                  <a:pt x="13494" y="2922"/>
                </a:lnTo>
                <a:lnTo>
                  <a:pt x="13493" y="2925"/>
                </a:lnTo>
                <a:lnTo>
                  <a:pt x="13492" y="2928"/>
                </a:lnTo>
                <a:lnTo>
                  <a:pt x="13491" y="2931"/>
                </a:lnTo>
                <a:lnTo>
                  <a:pt x="13490" y="2934"/>
                </a:lnTo>
                <a:lnTo>
                  <a:pt x="13488" y="2937"/>
                </a:lnTo>
                <a:lnTo>
                  <a:pt x="13486" y="2939"/>
                </a:lnTo>
                <a:lnTo>
                  <a:pt x="13483" y="2941"/>
                </a:lnTo>
                <a:lnTo>
                  <a:pt x="13480" y="2944"/>
                </a:lnTo>
                <a:lnTo>
                  <a:pt x="13477" y="2945"/>
                </a:lnTo>
                <a:lnTo>
                  <a:pt x="13235" y="3081"/>
                </a:lnTo>
                <a:lnTo>
                  <a:pt x="13232" y="3083"/>
                </a:lnTo>
                <a:lnTo>
                  <a:pt x="13229" y="3084"/>
                </a:lnTo>
                <a:lnTo>
                  <a:pt x="13225" y="3085"/>
                </a:lnTo>
                <a:lnTo>
                  <a:pt x="13222" y="3085"/>
                </a:lnTo>
                <a:lnTo>
                  <a:pt x="13219" y="3086"/>
                </a:lnTo>
                <a:lnTo>
                  <a:pt x="13215" y="3085"/>
                </a:lnTo>
                <a:lnTo>
                  <a:pt x="13212" y="3085"/>
                </a:lnTo>
                <a:lnTo>
                  <a:pt x="13209" y="3084"/>
                </a:lnTo>
                <a:lnTo>
                  <a:pt x="13206" y="3083"/>
                </a:lnTo>
                <a:lnTo>
                  <a:pt x="13203" y="3082"/>
                </a:lnTo>
                <a:lnTo>
                  <a:pt x="13200" y="3080"/>
                </a:lnTo>
                <a:lnTo>
                  <a:pt x="13197" y="3078"/>
                </a:lnTo>
                <a:lnTo>
                  <a:pt x="13195" y="3076"/>
                </a:lnTo>
                <a:lnTo>
                  <a:pt x="13192" y="3074"/>
                </a:lnTo>
                <a:lnTo>
                  <a:pt x="13190" y="3071"/>
                </a:lnTo>
                <a:lnTo>
                  <a:pt x="13188" y="3068"/>
                </a:lnTo>
                <a:lnTo>
                  <a:pt x="13187" y="3065"/>
                </a:lnTo>
                <a:lnTo>
                  <a:pt x="13185" y="3062"/>
                </a:lnTo>
                <a:lnTo>
                  <a:pt x="13185" y="3059"/>
                </a:lnTo>
                <a:lnTo>
                  <a:pt x="13184" y="3056"/>
                </a:lnTo>
                <a:lnTo>
                  <a:pt x="13184" y="3052"/>
                </a:lnTo>
                <a:lnTo>
                  <a:pt x="13184" y="3049"/>
                </a:lnTo>
                <a:lnTo>
                  <a:pt x="13184" y="3046"/>
                </a:lnTo>
                <a:lnTo>
                  <a:pt x="13185" y="3043"/>
                </a:lnTo>
                <a:lnTo>
                  <a:pt x="13186" y="3040"/>
                </a:lnTo>
                <a:lnTo>
                  <a:pt x="13188" y="3037"/>
                </a:lnTo>
                <a:lnTo>
                  <a:pt x="13190" y="3034"/>
                </a:lnTo>
                <a:lnTo>
                  <a:pt x="13192" y="3031"/>
                </a:lnTo>
                <a:lnTo>
                  <a:pt x="13194" y="3029"/>
                </a:lnTo>
                <a:lnTo>
                  <a:pt x="13196" y="3026"/>
                </a:lnTo>
                <a:lnTo>
                  <a:pt x="13199" y="3024"/>
                </a:lnTo>
                <a:lnTo>
                  <a:pt x="13202" y="3022"/>
                </a:lnTo>
                <a:lnTo>
                  <a:pt x="13443" y="2887"/>
                </a:lnTo>
                <a:lnTo>
                  <a:pt x="13446" y="2886"/>
                </a:lnTo>
                <a:lnTo>
                  <a:pt x="13449" y="2884"/>
                </a:lnTo>
                <a:lnTo>
                  <a:pt x="13453" y="2883"/>
                </a:lnTo>
                <a:lnTo>
                  <a:pt x="13456" y="2883"/>
                </a:lnTo>
                <a:lnTo>
                  <a:pt x="13459" y="2882"/>
                </a:lnTo>
                <a:lnTo>
                  <a:pt x="13462" y="2883"/>
                </a:lnTo>
                <a:lnTo>
                  <a:pt x="13466" y="2883"/>
                </a:lnTo>
                <a:lnTo>
                  <a:pt x="13469" y="2884"/>
                </a:lnTo>
                <a:lnTo>
                  <a:pt x="13472" y="2885"/>
                </a:lnTo>
                <a:lnTo>
                  <a:pt x="13475" y="2886"/>
                </a:lnTo>
                <a:lnTo>
                  <a:pt x="13478" y="2887"/>
                </a:lnTo>
                <a:lnTo>
                  <a:pt x="13481" y="2889"/>
                </a:lnTo>
                <a:lnTo>
                  <a:pt x="13484" y="2891"/>
                </a:lnTo>
                <a:lnTo>
                  <a:pt x="13486" y="2894"/>
                </a:lnTo>
                <a:lnTo>
                  <a:pt x="13488" y="2896"/>
                </a:lnTo>
                <a:lnTo>
                  <a:pt x="13490" y="2899"/>
                </a:lnTo>
                <a:moveTo>
                  <a:pt x="13004" y="3168"/>
                </a:moveTo>
                <a:lnTo>
                  <a:pt x="13006" y="3171"/>
                </a:lnTo>
                <a:lnTo>
                  <a:pt x="13007" y="3175"/>
                </a:lnTo>
                <a:lnTo>
                  <a:pt x="13008" y="3178"/>
                </a:lnTo>
                <a:lnTo>
                  <a:pt x="13008" y="3181"/>
                </a:lnTo>
                <a:lnTo>
                  <a:pt x="13008" y="3184"/>
                </a:lnTo>
                <a:lnTo>
                  <a:pt x="13008" y="3187"/>
                </a:lnTo>
                <a:lnTo>
                  <a:pt x="13008" y="3191"/>
                </a:lnTo>
                <a:lnTo>
                  <a:pt x="13007" y="3194"/>
                </a:lnTo>
                <a:lnTo>
                  <a:pt x="13006" y="3197"/>
                </a:lnTo>
                <a:lnTo>
                  <a:pt x="13005" y="3200"/>
                </a:lnTo>
                <a:lnTo>
                  <a:pt x="13003" y="3203"/>
                </a:lnTo>
                <a:lnTo>
                  <a:pt x="13001" y="3205"/>
                </a:lnTo>
                <a:lnTo>
                  <a:pt x="12999" y="3208"/>
                </a:lnTo>
                <a:lnTo>
                  <a:pt x="12996" y="3210"/>
                </a:lnTo>
                <a:lnTo>
                  <a:pt x="12993" y="3212"/>
                </a:lnTo>
                <a:lnTo>
                  <a:pt x="12990" y="3213"/>
                </a:lnTo>
                <a:lnTo>
                  <a:pt x="12743" y="3341"/>
                </a:lnTo>
                <a:lnTo>
                  <a:pt x="12740" y="3343"/>
                </a:lnTo>
                <a:lnTo>
                  <a:pt x="12737" y="3344"/>
                </a:lnTo>
                <a:lnTo>
                  <a:pt x="12733" y="3345"/>
                </a:lnTo>
                <a:lnTo>
                  <a:pt x="12730" y="3345"/>
                </a:lnTo>
                <a:lnTo>
                  <a:pt x="12727" y="3345"/>
                </a:lnTo>
                <a:lnTo>
                  <a:pt x="12723" y="3345"/>
                </a:lnTo>
                <a:lnTo>
                  <a:pt x="12720" y="3344"/>
                </a:lnTo>
                <a:lnTo>
                  <a:pt x="12717" y="3344"/>
                </a:lnTo>
                <a:lnTo>
                  <a:pt x="12714" y="3343"/>
                </a:lnTo>
                <a:lnTo>
                  <a:pt x="12711" y="3341"/>
                </a:lnTo>
                <a:lnTo>
                  <a:pt x="12708" y="3339"/>
                </a:lnTo>
                <a:lnTo>
                  <a:pt x="12705" y="3337"/>
                </a:lnTo>
                <a:lnTo>
                  <a:pt x="12703" y="3335"/>
                </a:lnTo>
                <a:lnTo>
                  <a:pt x="12701" y="3333"/>
                </a:lnTo>
                <a:lnTo>
                  <a:pt x="12699" y="3330"/>
                </a:lnTo>
                <a:lnTo>
                  <a:pt x="12697" y="3327"/>
                </a:lnTo>
                <a:lnTo>
                  <a:pt x="12696" y="3324"/>
                </a:lnTo>
                <a:lnTo>
                  <a:pt x="12695" y="3321"/>
                </a:lnTo>
                <a:lnTo>
                  <a:pt x="12694" y="3317"/>
                </a:lnTo>
                <a:lnTo>
                  <a:pt x="12693" y="3314"/>
                </a:lnTo>
                <a:lnTo>
                  <a:pt x="12693" y="3311"/>
                </a:lnTo>
                <a:lnTo>
                  <a:pt x="12694" y="3308"/>
                </a:lnTo>
                <a:lnTo>
                  <a:pt x="12694" y="3304"/>
                </a:lnTo>
                <a:lnTo>
                  <a:pt x="12695" y="3301"/>
                </a:lnTo>
                <a:lnTo>
                  <a:pt x="12696" y="3298"/>
                </a:lnTo>
                <a:lnTo>
                  <a:pt x="12698" y="3296"/>
                </a:lnTo>
                <a:lnTo>
                  <a:pt x="12699" y="3293"/>
                </a:lnTo>
                <a:lnTo>
                  <a:pt x="12701" y="3290"/>
                </a:lnTo>
                <a:lnTo>
                  <a:pt x="12704" y="3288"/>
                </a:lnTo>
                <a:lnTo>
                  <a:pt x="12706" y="3286"/>
                </a:lnTo>
                <a:lnTo>
                  <a:pt x="12709" y="3284"/>
                </a:lnTo>
                <a:lnTo>
                  <a:pt x="12712" y="3282"/>
                </a:lnTo>
                <a:lnTo>
                  <a:pt x="12958" y="3154"/>
                </a:lnTo>
                <a:lnTo>
                  <a:pt x="12961" y="3153"/>
                </a:lnTo>
                <a:lnTo>
                  <a:pt x="12964" y="3152"/>
                </a:lnTo>
                <a:lnTo>
                  <a:pt x="12968" y="3151"/>
                </a:lnTo>
                <a:lnTo>
                  <a:pt x="12971" y="3150"/>
                </a:lnTo>
                <a:lnTo>
                  <a:pt x="12974" y="3150"/>
                </a:lnTo>
                <a:lnTo>
                  <a:pt x="12977" y="3150"/>
                </a:lnTo>
                <a:lnTo>
                  <a:pt x="12981" y="3151"/>
                </a:lnTo>
                <a:lnTo>
                  <a:pt x="12984" y="3152"/>
                </a:lnTo>
                <a:lnTo>
                  <a:pt x="12987" y="3153"/>
                </a:lnTo>
                <a:lnTo>
                  <a:pt x="12990" y="3154"/>
                </a:lnTo>
                <a:lnTo>
                  <a:pt x="12993" y="3156"/>
                </a:lnTo>
                <a:lnTo>
                  <a:pt x="12996" y="3158"/>
                </a:lnTo>
                <a:lnTo>
                  <a:pt x="12998" y="3160"/>
                </a:lnTo>
                <a:lnTo>
                  <a:pt x="13000" y="3162"/>
                </a:lnTo>
                <a:lnTo>
                  <a:pt x="13002" y="3165"/>
                </a:lnTo>
                <a:lnTo>
                  <a:pt x="13004" y="3168"/>
                </a:lnTo>
                <a:moveTo>
                  <a:pt x="12509" y="3420"/>
                </a:moveTo>
                <a:lnTo>
                  <a:pt x="12511" y="3423"/>
                </a:lnTo>
                <a:lnTo>
                  <a:pt x="12512" y="3427"/>
                </a:lnTo>
                <a:lnTo>
                  <a:pt x="12512" y="3430"/>
                </a:lnTo>
                <a:lnTo>
                  <a:pt x="12513" y="3433"/>
                </a:lnTo>
                <a:lnTo>
                  <a:pt x="12513" y="3437"/>
                </a:lnTo>
                <a:lnTo>
                  <a:pt x="12512" y="3440"/>
                </a:lnTo>
                <a:lnTo>
                  <a:pt x="12512" y="3443"/>
                </a:lnTo>
                <a:lnTo>
                  <a:pt x="12511" y="3446"/>
                </a:lnTo>
                <a:lnTo>
                  <a:pt x="12509" y="3449"/>
                </a:lnTo>
                <a:lnTo>
                  <a:pt x="12508" y="3452"/>
                </a:lnTo>
                <a:lnTo>
                  <a:pt x="12506" y="3455"/>
                </a:lnTo>
                <a:lnTo>
                  <a:pt x="12504" y="3457"/>
                </a:lnTo>
                <a:lnTo>
                  <a:pt x="12502" y="3460"/>
                </a:lnTo>
                <a:lnTo>
                  <a:pt x="12499" y="3462"/>
                </a:lnTo>
                <a:lnTo>
                  <a:pt x="12496" y="3464"/>
                </a:lnTo>
                <a:lnTo>
                  <a:pt x="12493" y="3465"/>
                </a:lnTo>
                <a:lnTo>
                  <a:pt x="12241" y="3584"/>
                </a:lnTo>
                <a:lnTo>
                  <a:pt x="12238" y="3586"/>
                </a:lnTo>
                <a:lnTo>
                  <a:pt x="12235" y="3587"/>
                </a:lnTo>
                <a:lnTo>
                  <a:pt x="12232" y="3587"/>
                </a:lnTo>
                <a:lnTo>
                  <a:pt x="12228" y="3587"/>
                </a:lnTo>
                <a:lnTo>
                  <a:pt x="12225" y="3587"/>
                </a:lnTo>
                <a:lnTo>
                  <a:pt x="12222" y="3587"/>
                </a:lnTo>
                <a:lnTo>
                  <a:pt x="12219" y="3587"/>
                </a:lnTo>
                <a:lnTo>
                  <a:pt x="12215" y="3586"/>
                </a:lnTo>
                <a:lnTo>
                  <a:pt x="12212" y="3584"/>
                </a:lnTo>
                <a:lnTo>
                  <a:pt x="12210" y="3583"/>
                </a:lnTo>
                <a:lnTo>
                  <a:pt x="12207" y="3581"/>
                </a:lnTo>
                <a:lnTo>
                  <a:pt x="12204" y="3579"/>
                </a:lnTo>
                <a:lnTo>
                  <a:pt x="12202" y="3577"/>
                </a:lnTo>
                <a:lnTo>
                  <a:pt x="12200" y="3574"/>
                </a:lnTo>
                <a:lnTo>
                  <a:pt x="12198" y="3571"/>
                </a:lnTo>
                <a:lnTo>
                  <a:pt x="12196" y="3568"/>
                </a:lnTo>
                <a:lnTo>
                  <a:pt x="12195" y="3565"/>
                </a:lnTo>
                <a:lnTo>
                  <a:pt x="12194" y="3562"/>
                </a:lnTo>
                <a:lnTo>
                  <a:pt x="12193" y="3558"/>
                </a:lnTo>
                <a:lnTo>
                  <a:pt x="12193" y="3555"/>
                </a:lnTo>
                <a:lnTo>
                  <a:pt x="12193" y="3552"/>
                </a:lnTo>
                <a:lnTo>
                  <a:pt x="12193" y="3549"/>
                </a:lnTo>
                <a:lnTo>
                  <a:pt x="12194" y="3545"/>
                </a:lnTo>
                <a:lnTo>
                  <a:pt x="12195" y="3542"/>
                </a:lnTo>
                <a:lnTo>
                  <a:pt x="12196" y="3539"/>
                </a:lnTo>
                <a:lnTo>
                  <a:pt x="12198" y="3536"/>
                </a:lnTo>
                <a:lnTo>
                  <a:pt x="12199" y="3534"/>
                </a:lnTo>
                <a:lnTo>
                  <a:pt x="12202" y="3531"/>
                </a:lnTo>
                <a:lnTo>
                  <a:pt x="12204" y="3529"/>
                </a:lnTo>
                <a:lnTo>
                  <a:pt x="12206" y="3527"/>
                </a:lnTo>
                <a:lnTo>
                  <a:pt x="12209" y="3525"/>
                </a:lnTo>
                <a:lnTo>
                  <a:pt x="12212" y="3523"/>
                </a:lnTo>
                <a:lnTo>
                  <a:pt x="12463" y="3405"/>
                </a:lnTo>
                <a:lnTo>
                  <a:pt x="12467" y="3404"/>
                </a:lnTo>
                <a:lnTo>
                  <a:pt x="12470" y="3403"/>
                </a:lnTo>
                <a:lnTo>
                  <a:pt x="12473" y="3402"/>
                </a:lnTo>
                <a:lnTo>
                  <a:pt x="12476" y="3402"/>
                </a:lnTo>
                <a:lnTo>
                  <a:pt x="12480" y="3402"/>
                </a:lnTo>
                <a:lnTo>
                  <a:pt x="12483" y="3402"/>
                </a:lnTo>
                <a:lnTo>
                  <a:pt x="12486" y="3403"/>
                </a:lnTo>
                <a:lnTo>
                  <a:pt x="12489" y="3404"/>
                </a:lnTo>
                <a:lnTo>
                  <a:pt x="12492" y="3405"/>
                </a:lnTo>
                <a:lnTo>
                  <a:pt x="12495" y="3406"/>
                </a:lnTo>
                <a:lnTo>
                  <a:pt x="12498" y="3408"/>
                </a:lnTo>
                <a:lnTo>
                  <a:pt x="12501" y="3410"/>
                </a:lnTo>
                <a:lnTo>
                  <a:pt x="12503" y="3412"/>
                </a:lnTo>
                <a:lnTo>
                  <a:pt x="12505" y="3415"/>
                </a:lnTo>
                <a:lnTo>
                  <a:pt x="12507" y="3417"/>
                </a:lnTo>
                <a:lnTo>
                  <a:pt x="12509" y="3420"/>
                </a:lnTo>
                <a:moveTo>
                  <a:pt x="12005" y="3654"/>
                </a:moveTo>
                <a:lnTo>
                  <a:pt x="12006" y="3657"/>
                </a:lnTo>
                <a:lnTo>
                  <a:pt x="12007" y="3661"/>
                </a:lnTo>
                <a:lnTo>
                  <a:pt x="12008" y="3664"/>
                </a:lnTo>
                <a:lnTo>
                  <a:pt x="12008" y="3667"/>
                </a:lnTo>
                <a:lnTo>
                  <a:pt x="12008" y="3671"/>
                </a:lnTo>
                <a:lnTo>
                  <a:pt x="12007" y="3674"/>
                </a:lnTo>
                <a:lnTo>
                  <a:pt x="12006" y="3677"/>
                </a:lnTo>
                <a:lnTo>
                  <a:pt x="12005" y="3680"/>
                </a:lnTo>
                <a:lnTo>
                  <a:pt x="12004" y="3683"/>
                </a:lnTo>
                <a:lnTo>
                  <a:pt x="12002" y="3686"/>
                </a:lnTo>
                <a:lnTo>
                  <a:pt x="12000" y="3689"/>
                </a:lnTo>
                <a:lnTo>
                  <a:pt x="11998" y="3691"/>
                </a:lnTo>
                <a:lnTo>
                  <a:pt x="11996" y="3694"/>
                </a:lnTo>
                <a:lnTo>
                  <a:pt x="11993" y="3696"/>
                </a:lnTo>
                <a:lnTo>
                  <a:pt x="11990" y="3698"/>
                </a:lnTo>
                <a:lnTo>
                  <a:pt x="11987" y="3699"/>
                </a:lnTo>
                <a:lnTo>
                  <a:pt x="11731" y="3807"/>
                </a:lnTo>
                <a:lnTo>
                  <a:pt x="11728" y="3808"/>
                </a:lnTo>
                <a:lnTo>
                  <a:pt x="11725" y="3809"/>
                </a:lnTo>
                <a:lnTo>
                  <a:pt x="11721" y="3810"/>
                </a:lnTo>
                <a:lnTo>
                  <a:pt x="11718" y="3810"/>
                </a:lnTo>
                <a:lnTo>
                  <a:pt x="11714" y="3810"/>
                </a:lnTo>
                <a:lnTo>
                  <a:pt x="11711" y="3810"/>
                </a:lnTo>
                <a:lnTo>
                  <a:pt x="11708" y="3809"/>
                </a:lnTo>
                <a:lnTo>
                  <a:pt x="11705" y="3808"/>
                </a:lnTo>
                <a:lnTo>
                  <a:pt x="11702" y="3807"/>
                </a:lnTo>
                <a:lnTo>
                  <a:pt x="11699" y="3805"/>
                </a:lnTo>
                <a:lnTo>
                  <a:pt x="11696" y="3803"/>
                </a:lnTo>
                <a:lnTo>
                  <a:pt x="11694" y="3801"/>
                </a:lnTo>
                <a:lnTo>
                  <a:pt x="11692" y="3798"/>
                </a:lnTo>
                <a:lnTo>
                  <a:pt x="11690" y="3795"/>
                </a:lnTo>
                <a:lnTo>
                  <a:pt x="11688" y="3792"/>
                </a:lnTo>
                <a:lnTo>
                  <a:pt x="11686" y="3789"/>
                </a:lnTo>
                <a:lnTo>
                  <a:pt x="11685" y="3786"/>
                </a:lnTo>
                <a:lnTo>
                  <a:pt x="11684" y="3783"/>
                </a:lnTo>
                <a:lnTo>
                  <a:pt x="11684" y="3779"/>
                </a:lnTo>
                <a:lnTo>
                  <a:pt x="11684" y="3776"/>
                </a:lnTo>
                <a:lnTo>
                  <a:pt x="11684" y="3773"/>
                </a:lnTo>
                <a:lnTo>
                  <a:pt x="11684" y="3770"/>
                </a:lnTo>
                <a:lnTo>
                  <a:pt x="11685" y="3767"/>
                </a:lnTo>
                <a:lnTo>
                  <a:pt x="11686" y="3764"/>
                </a:lnTo>
                <a:lnTo>
                  <a:pt x="11688" y="3761"/>
                </a:lnTo>
                <a:lnTo>
                  <a:pt x="11689" y="3758"/>
                </a:lnTo>
                <a:lnTo>
                  <a:pt x="11691" y="3756"/>
                </a:lnTo>
                <a:lnTo>
                  <a:pt x="11693" y="3753"/>
                </a:lnTo>
                <a:lnTo>
                  <a:pt x="11696" y="3751"/>
                </a:lnTo>
                <a:lnTo>
                  <a:pt x="11698" y="3749"/>
                </a:lnTo>
                <a:lnTo>
                  <a:pt x="11701" y="3747"/>
                </a:lnTo>
                <a:lnTo>
                  <a:pt x="11704" y="3745"/>
                </a:lnTo>
                <a:lnTo>
                  <a:pt x="11959" y="3637"/>
                </a:lnTo>
                <a:lnTo>
                  <a:pt x="11963" y="3636"/>
                </a:lnTo>
                <a:lnTo>
                  <a:pt x="11966" y="3635"/>
                </a:lnTo>
                <a:lnTo>
                  <a:pt x="11970" y="3635"/>
                </a:lnTo>
                <a:lnTo>
                  <a:pt x="11973" y="3635"/>
                </a:lnTo>
                <a:lnTo>
                  <a:pt x="11976" y="3635"/>
                </a:lnTo>
                <a:lnTo>
                  <a:pt x="11980" y="3635"/>
                </a:lnTo>
                <a:lnTo>
                  <a:pt x="11983" y="3636"/>
                </a:lnTo>
                <a:lnTo>
                  <a:pt x="11986" y="3637"/>
                </a:lnTo>
                <a:lnTo>
                  <a:pt x="11989" y="3638"/>
                </a:lnTo>
                <a:lnTo>
                  <a:pt x="11992" y="3640"/>
                </a:lnTo>
                <a:lnTo>
                  <a:pt x="11995" y="3641"/>
                </a:lnTo>
                <a:lnTo>
                  <a:pt x="11997" y="3643"/>
                </a:lnTo>
                <a:lnTo>
                  <a:pt x="12000" y="3646"/>
                </a:lnTo>
                <a:lnTo>
                  <a:pt x="12002" y="3648"/>
                </a:lnTo>
                <a:lnTo>
                  <a:pt x="12004" y="3651"/>
                </a:lnTo>
                <a:lnTo>
                  <a:pt x="12005" y="3654"/>
                </a:lnTo>
                <a:moveTo>
                  <a:pt x="3554" y="3669"/>
                </a:moveTo>
                <a:lnTo>
                  <a:pt x="3554" y="3666"/>
                </a:lnTo>
                <a:lnTo>
                  <a:pt x="3554" y="3662"/>
                </a:lnTo>
                <a:lnTo>
                  <a:pt x="3555" y="3659"/>
                </a:lnTo>
                <a:lnTo>
                  <a:pt x="3556" y="3656"/>
                </a:lnTo>
                <a:lnTo>
                  <a:pt x="3558" y="3653"/>
                </a:lnTo>
                <a:lnTo>
                  <a:pt x="3560" y="3650"/>
                </a:lnTo>
                <a:lnTo>
                  <a:pt x="3561" y="3647"/>
                </a:lnTo>
                <a:lnTo>
                  <a:pt x="3564" y="3645"/>
                </a:lnTo>
                <a:lnTo>
                  <a:pt x="3566" y="3643"/>
                </a:lnTo>
                <a:lnTo>
                  <a:pt x="3569" y="3641"/>
                </a:lnTo>
                <a:lnTo>
                  <a:pt x="3571" y="3639"/>
                </a:lnTo>
                <a:lnTo>
                  <a:pt x="3574" y="3638"/>
                </a:lnTo>
                <a:lnTo>
                  <a:pt x="3578" y="3637"/>
                </a:lnTo>
                <a:lnTo>
                  <a:pt x="3581" y="3636"/>
                </a:lnTo>
                <a:lnTo>
                  <a:pt x="3584" y="3635"/>
                </a:lnTo>
                <a:lnTo>
                  <a:pt x="3588" y="3635"/>
                </a:lnTo>
                <a:lnTo>
                  <a:pt x="3865" y="3642"/>
                </a:lnTo>
                <a:lnTo>
                  <a:pt x="3868" y="3642"/>
                </a:lnTo>
                <a:lnTo>
                  <a:pt x="3872" y="3643"/>
                </a:lnTo>
                <a:lnTo>
                  <a:pt x="3875" y="3644"/>
                </a:lnTo>
                <a:lnTo>
                  <a:pt x="3878" y="3645"/>
                </a:lnTo>
                <a:lnTo>
                  <a:pt x="3881" y="3646"/>
                </a:lnTo>
                <a:lnTo>
                  <a:pt x="3884" y="3648"/>
                </a:lnTo>
                <a:lnTo>
                  <a:pt x="3886" y="3650"/>
                </a:lnTo>
                <a:lnTo>
                  <a:pt x="3889" y="3652"/>
                </a:lnTo>
                <a:lnTo>
                  <a:pt x="3891" y="3655"/>
                </a:lnTo>
                <a:lnTo>
                  <a:pt x="3893" y="3658"/>
                </a:lnTo>
                <a:lnTo>
                  <a:pt x="3894" y="3660"/>
                </a:lnTo>
                <a:lnTo>
                  <a:pt x="3896" y="3663"/>
                </a:lnTo>
                <a:lnTo>
                  <a:pt x="3897" y="3666"/>
                </a:lnTo>
                <a:lnTo>
                  <a:pt x="3897" y="3670"/>
                </a:lnTo>
                <a:lnTo>
                  <a:pt x="3898" y="3673"/>
                </a:lnTo>
                <a:lnTo>
                  <a:pt x="3898" y="3676"/>
                </a:lnTo>
                <a:lnTo>
                  <a:pt x="3897" y="3680"/>
                </a:lnTo>
                <a:lnTo>
                  <a:pt x="3897" y="3683"/>
                </a:lnTo>
                <a:lnTo>
                  <a:pt x="3896" y="3686"/>
                </a:lnTo>
                <a:lnTo>
                  <a:pt x="3894" y="3689"/>
                </a:lnTo>
                <a:lnTo>
                  <a:pt x="3893" y="3692"/>
                </a:lnTo>
                <a:lnTo>
                  <a:pt x="3891" y="3695"/>
                </a:lnTo>
                <a:lnTo>
                  <a:pt x="3889" y="3698"/>
                </a:lnTo>
                <a:lnTo>
                  <a:pt x="3887" y="3700"/>
                </a:lnTo>
                <a:lnTo>
                  <a:pt x="3884" y="3702"/>
                </a:lnTo>
                <a:lnTo>
                  <a:pt x="3881" y="3704"/>
                </a:lnTo>
                <a:lnTo>
                  <a:pt x="3878" y="3705"/>
                </a:lnTo>
                <a:lnTo>
                  <a:pt x="3875" y="3707"/>
                </a:lnTo>
                <a:lnTo>
                  <a:pt x="3872" y="3708"/>
                </a:lnTo>
                <a:lnTo>
                  <a:pt x="3869" y="3709"/>
                </a:lnTo>
                <a:lnTo>
                  <a:pt x="3865" y="3709"/>
                </a:lnTo>
                <a:lnTo>
                  <a:pt x="3862" y="3709"/>
                </a:lnTo>
                <a:lnTo>
                  <a:pt x="3588" y="3703"/>
                </a:lnTo>
                <a:lnTo>
                  <a:pt x="3584" y="3703"/>
                </a:lnTo>
                <a:lnTo>
                  <a:pt x="3581" y="3702"/>
                </a:lnTo>
                <a:lnTo>
                  <a:pt x="3578" y="3701"/>
                </a:lnTo>
                <a:lnTo>
                  <a:pt x="3574" y="3700"/>
                </a:lnTo>
                <a:lnTo>
                  <a:pt x="3571" y="3698"/>
                </a:lnTo>
                <a:lnTo>
                  <a:pt x="3569" y="3697"/>
                </a:lnTo>
                <a:lnTo>
                  <a:pt x="3566" y="3695"/>
                </a:lnTo>
                <a:lnTo>
                  <a:pt x="3564" y="3693"/>
                </a:lnTo>
                <a:lnTo>
                  <a:pt x="3561" y="3690"/>
                </a:lnTo>
                <a:lnTo>
                  <a:pt x="3560" y="3688"/>
                </a:lnTo>
                <a:lnTo>
                  <a:pt x="3558" y="3685"/>
                </a:lnTo>
                <a:lnTo>
                  <a:pt x="3556" y="3682"/>
                </a:lnTo>
                <a:lnTo>
                  <a:pt x="3555" y="3679"/>
                </a:lnTo>
                <a:lnTo>
                  <a:pt x="3554" y="3676"/>
                </a:lnTo>
                <a:lnTo>
                  <a:pt x="3554" y="3673"/>
                </a:lnTo>
                <a:lnTo>
                  <a:pt x="3554" y="3669"/>
                </a:lnTo>
                <a:moveTo>
                  <a:pt x="3346" y="3670"/>
                </a:moveTo>
                <a:lnTo>
                  <a:pt x="3346" y="3674"/>
                </a:lnTo>
                <a:lnTo>
                  <a:pt x="3345" y="3677"/>
                </a:lnTo>
                <a:lnTo>
                  <a:pt x="3345" y="3680"/>
                </a:lnTo>
                <a:lnTo>
                  <a:pt x="3344" y="3684"/>
                </a:lnTo>
                <a:lnTo>
                  <a:pt x="3342" y="3687"/>
                </a:lnTo>
                <a:lnTo>
                  <a:pt x="3341" y="3689"/>
                </a:lnTo>
                <a:lnTo>
                  <a:pt x="3339" y="3692"/>
                </a:lnTo>
                <a:lnTo>
                  <a:pt x="3337" y="3694"/>
                </a:lnTo>
                <a:lnTo>
                  <a:pt x="3334" y="3697"/>
                </a:lnTo>
                <a:lnTo>
                  <a:pt x="3332" y="3699"/>
                </a:lnTo>
                <a:lnTo>
                  <a:pt x="3329" y="3700"/>
                </a:lnTo>
                <a:lnTo>
                  <a:pt x="3326" y="3702"/>
                </a:lnTo>
                <a:lnTo>
                  <a:pt x="3323" y="3703"/>
                </a:lnTo>
                <a:lnTo>
                  <a:pt x="3320" y="3704"/>
                </a:lnTo>
                <a:lnTo>
                  <a:pt x="3316" y="3705"/>
                </a:lnTo>
                <a:lnTo>
                  <a:pt x="3313" y="3705"/>
                </a:lnTo>
                <a:lnTo>
                  <a:pt x="3038" y="3715"/>
                </a:lnTo>
                <a:lnTo>
                  <a:pt x="3034" y="3715"/>
                </a:lnTo>
                <a:lnTo>
                  <a:pt x="3031" y="3715"/>
                </a:lnTo>
                <a:lnTo>
                  <a:pt x="3028" y="3714"/>
                </a:lnTo>
                <a:lnTo>
                  <a:pt x="3024" y="3713"/>
                </a:lnTo>
                <a:lnTo>
                  <a:pt x="3021" y="3712"/>
                </a:lnTo>
                <a:lnTo>
                  <a:pt x="3018" y="3711"/>
                </a:lnTo>
                <a:lnTo>
                  <a:pt x="3016" y="3709"/>
                </a:lnTo>
                <a:lnTo>
                  <a:pt x="3013" y="3707"/>
                </a:lnTo>
                <a:lnTo>
                  <a:pt x="3011" y="3704"/>
                </a:lnTo>
                <a:lnTo>
                  <a:pt x="3009" y="3702"/>
                </a:lnTo>
                <a:lnTo>
                  <a:pt x="3007" y="3699"/>
                </a:lnTo>
                <a:lnTo>
                  <a:pt x="3005" y="3696"/>
                </a:lnTo>
                <a:lnTo>
                  <a:pt x="3004" y="3693"/>
                </a:lnTo>
                <a:lnTo>
                  <a:pt x="3003" y="3690"/>
                </a:lnTo>
                <a:lnTo>
                  <a:pt x="3002" y="3687"/>
                </a:lnTo>
                <a:lnTo>
                  <a:pt x="3002" y="3683"/>
                </a:lnTo>
                <a:lnTo>
                  <a:pt x="3002" y="3680"/>
                </a:lnTo>
                <a:lnTo>
                  <a:pt x="3002" y="3677"/>
                </a:lnTo>
                <a:lnTo>
                  <a:pt x="3003" y="3673"/>
                </a:lnTo>
                <a:lnTo>
                  <a:pt x="3004" y="3670"/>
                </a:lnTo>
                <a:lnTo>
                  <a:pt x="3005" y="3667"/>
                </a:lnTo>
                <a:lnTo>
                  <a:pt x="3007" y="3664"/>
                </a:lnTo>
                <a:lnTo>
                  <a:pt x="3009" y="3662"/>
                </a:lnTo>
                <a:lnTo>
                  <a:pt x="3011" y="3659"/>
                </a:lnTo>
                <a:lnTo>
                  <a:pt x="3013" y="3657"/>
                </a:lnTo>
                <a:lnTo>
                  <a:pt x="3016" y="3655"/>
                </a:lnTo>
                <a:lnTo>
                  <a:pt x="3019" y="3653"/>
                </a:lnTo>
                <a:lnTo>
                  <a:pt x="3022" y="3652"/>
                </a:lnTo>
                <a:lnTo>
                  <a:pt x="3025" y="3650"/>
                </a:lnTo>
                <a:lnTo>
                  <a:pt x="3028" y="3649"/>
                </a:lnTo>
                <a:lnTo>
                  <a:pt x="3031" y="3649"/>
                </a:lnTo>
                <a:lnTo>
                  <a:pt x="3035" y="3648"/>
                </a:lnTo>
                <a:lnTo>
                  <a:pt x="3311" y="3637"/>
                </a:lnTo>
                <a:lnTo>
                  <a:pt x="3314" y="3637"/>
                </a:lnTo>
                <a:lnTo>
                  <a:pt x="3318" y="3638"/>
                </a:lnTo>
                <a:lnTo>
                  <a:pt x="3321" y="3639"/>
                </a:lnTo>
                <a:lnTo>
                  <a:pt x="3324" y="3640"/>
                </a:lnTo>
                <a:lnTo>
                  <a:pt x="3327" y="3641"/>
                </a:lnTo>
                <a:lnTo>
                  <a:pt x="3330" y="3643"/>
                </a:lnTo>
                <a:lnTo>
                  <a:pt x="3333" y="3645"/>
                </a:lnTo>
                <a:lnTo>
                  <a:pt x="3335" y="3647"/>
                </a:lnTo>
                <a:lnTo>
                  <a:pt x="3338" y="3649"/>
                </a:lnTo>
                <a:lnTo>
                  <a:pt x="3340" y="3652"/>
                </a:lnTo>
                <a:lnTo>
                  <a:pt x="3342" y="3655"/>
                </a:lnTo>
                <a:lnTo>
                  <a:pt x="3343" y="3657"/>
                </a:lnTo>
                <a:lnTo>
                  <a:pt x="3344" y="3660"/>
                </a:lnTo>
                <a:lnTo>
                  <a:pt x="3345" y="3664"/>
                </a:lnTo>
                <a:lnTo>
                  <a:pt x="3346" y="3667"/>
                </a:lnTo>
                <a:lnTo>
                  <a:pt x="3346" y="3670"/>
                </a:lnTo>
                <a:moveTo>
                  <a:pt x="4105" y="3687"/>
                </a:moveTo>
                <a:lnTo>
                  <a:pt x="4105" y="3684"/>
                </a:lnTo>
                <a:lnTo>
                  <a:pt x="4106" y="3680"/>
                </a:lnTo>
                <a:lnTo>
                  <a:pt x="4107" y="3677"/>
                </a:lnTo>
                <a:lnTo>
                  <a:pt x="4108" y="3674"/>
                </a:lnTo>
                <a:lnTo>
                  <a:pt x="4110" y="3671"/>
                </a:lnTo>
                <a:lnTo>
                  <a:pt x="4112" y="3669"/>
                </a:lnTo>
                <a:lnTo>
                  <a:pt x="4114" y="3666"/>
                </a:lnTo>
                <a:lnTo>
                  <a:pt x="4117" y="3664"/>
                </a:lnTo>
                <a:lnTo>
                  <a:pt x="4119" y="3662"/>
                </a:lnTo>
                <a:lnTo>
                  <a:pt x="4122" y="3660"/>
                </a:lnTo>
                <a:lnTo>
                  <a:pt x="4125" y="3659"/>
                </a:lnTo>
                <a:lnTo>
                  <a:pt x="4128" y="3658"/>
                </a:lnTo>
                <a:lnTo>
                  <a:pt x="4131" y="3657"/>
                </a:lnTo>
                <a:lnTo>
                  <a:pt x="4135" y="3656"/>
                </a:lnTo>
                <a:lnTo>
                  <a:pt x="4138" y="3656"/>
                </a:lnTo>
                <a:lnTo>
                  <a:pt x="4142" y="3656"/>
                </a:lnTo>
                <a:lnTo>
                  <a:pt x="4417" y="3677"/>
                </a:lnTo>
                <a:lnTo>
                  <a:pt x="4420" y="3678"/>
                </a:lnTo>
                <a:lnTo>
                  <a:pt x="4424" y="3679"/>
                </a:lnTo>
                <a:lnTo>
                  <a:pt x="4427" y="3680"/>
                </a:lnTo>
                <a:lnTo>
                  <a:pt x="4430" y="3681"/>
                </a:lnTo>
                <a:lnTo>
                  <a:pt x="4433" y="3683"/>
                </a:lnTo>
                <a:lnTo>
                  <a:pt x="4435" y="3685"/>
                </a:lnTo>
                <a:lnTo>
                  <a:pt x="4438" y="3687"/>
                </a:lnTo>
                <a:lnTo>
                  <a:pt x="4440" y="3689"/>
                </a:lnTo>
                <a:lnTo>
                  <a:pt x="4442" y="3692"/>
                </a:lnTo>
                <a:lnTo>
                  <a:pt x="4444" y="3695"/>
                </a:lnTo>
                <a:lnTo>
                  <a:pt x="4445" y="3698"/>
                </a:lnTo>
                <a:lnTo>
                  <a:pt x="4446" y="3701"/>
                </a:lnTo>
                <a:lnTo>
                  <a:pt x="4447" y="3704"/>
                </a:lnTo>
                <a:lnTo>
                  <a:pt x="4448" y="3707"/>
                </a:lnTo>
                <a:lnTo>
                  <a:pt x="4448" y="3711"/>
                </a:lnTo>
                <a:lnTo>
                  <a:pt x="4448" y="3714"/>
                </a:lnTo>
                <a:lnTo>
                  <a:pt x="4447" y="3718"/>
                </a:lnTo>
                <a:lnTo>
                  <a:pt x="4446" y="3721"/>
                </a:lnTo>
                <a:lnTo>
                  <a:pt x="4445" y="3724"/>
                </a:lnTo>
                <a:lnTo>
                  <a:pt x="4444" y="3727"/>
                </a:lnTo>
                <a:lnTo>
                  <a:pt x="4442" y="3730"/>
                </a:lnTo>
                <a:lnTo>
                  <a:pt x="4440" y="3732"/>
                </a:lnTo>
                <a:lnTo>
                  <a:pt x="4438" y="3735"/>
                </a:lnTo>
                <a:lnTo>
                  <a:pt x="4436" y="3737"/>
                </a:lnTo>
                <a:lnTo>
                  <a:pt x="4433" y="3739"/>
                </a:lnTo>
                <a:lnTo>
                  <a:pt x="4430" y="3740"/>
                </a:lnTo>
                <a:lnTo>
                  <a:pt x="4427" y="3742"/>
                </a:lnTo>
                <a:lnTo>
                  <a:pt x="4424" y="3743"/>
                </a:lnTo>
                <a:lnTo>
                  <a:pt x="4421" y="3744"/>
                </a:lnTo>
                <a:lnTo>
                  <a:pt x="4418" y="3744"/>
                </a:lnTo>
                <a:lnTo>
                  <a:pt x="4414" y="3744"/>
                </a:lnTo>
                <a:lnTo>
                  <a:pt x="4411" y="3744"/>
                </a:lnTo>
                <a:lnTo>
                  <a:pt x="4137" y="3723"/>
                </a:lnTo>
                <a:lnTo>
                  <a:pt x="4133" y="3723"/>
                </a:lnTo>
                <a:lnTo>
                  <a:pt x="4130" y="3722"/>
                </a:lnTo>
                <a:lnTo>
                  <a:pt x="4127" y="3721"/>
                </a:lnTo>
                <a:lnTo>
                  <a:pt x="4124" y="3719"/>
                </a:lnTo>
                <a:lnTo>
                  <a:pt x="4121" y="3718"/>
                </a:lnTo>
                <a:lnTo>
                  <a:pt x="4118" y="3716"/>
                </a:lnTo>
                <a:lnTo>
                  <a:pt x="4116" y="3714"/>
                </a:lnTo>
                <a:lnTo>
                  <a:pt x="4113" y="3711"/>
                </a:lnTo>
                <a:lnTo>
                  <a:pt x="4111" y="3709"/>
                </a:lnTo>
                <a:lnTo>
                  <a:pt x="4109" y="3706"/>
                </a:lnTo>
                <a:lnTo>
                  <a:pt x="4108" y="3703"/>
                </a:lnTo>
                <a:lnTo>
                  <a:pt x="4107" y="3700"/>
                </a:lnTo>
                <a:lnTo>
                  <a:pt x="4106" y="3697"/>
                </a:lnTo>
                <a:lnTo>
                  <a:pt x="4105" y="3694"/>
                </a:lnTo>
                <a:lnTo>
                  <a:pt x="4105" y="3691"/>
                </a:lnTo>
                <a:lnTo>
                  <a:pt x="4105" y="3687"/>
                </a:lnTo>
                <a:moveTo>
                  <a:pt x="2795" y="3697"/>
                </a:moveTo>
                <a:lnTo>
                  <a:pt x="2795" y="3701"/>
                </a:lnTo>
                <a:lnTo>
                  <a:pt x="2795" y="3704"/>
                </a:lnTo>
                <a:lnTo>
                  <a:pt x="2794" y="3707"/>
                </a:lnTo>
                <a:lnTo>
                  <a:pt x="2794" y="3711"/>
                </a:lnTo>
                <a:lnTo>
                  <a:pt x="2792" y="3714"/>
                </a:lnTo>
                <a:lnTo>
                  <a:pt x="2791" y="3717"/>
                </a:lnTo>
                <a:lnTo>
                  <a:pt x="2789" y="3719"/>
                </a:lnTo>
                <a:lnTo>
                  <a:pt x="2787" y="3722"/>
                </a:lnTo>
                <a:lnTo>
                  <a:pt x="2785" y="3724"/>
                </a:lnTo>
                <a:lnTo>
                  <a:pt x="2783" y="3727"/>
                </a:lnTo>
                <a:lnTo>
                  <a:pt x="2780" y="3729"/>
                </a:lnTo>
                <a:lnTo>
                  <a:pt x="2777" y="3730"/>
                </a:lnTo>
                <a:lnTo>
                  <a:pt x="2774" y="3732"/>
                </a:lnTo>
                <a:lnTo>
                  <a:pt x="2771" y="3733"/>
                </a:lnTo>
                <a:lnTo>
                  <a:pt x="2767" y="3734"/>
                </a:lnTo>
                <a:lnTo>
                  <a:pt x="2764" y="3734"/>
                </a:lnTo>
                <a:lnTo>
                  <a:pt x="2491" y="3761"/>
                </a:lnTo>
                <a:lnTo>
                  <a:pt x="2487" y="3761"/>
                </a:lnTo>
                <a:lnTo>
                  <a:pt x="2484" y="3761"/>
                </a:lnTo>
                <a:lnTo>
                  <a:pt x="2481" y="3761"/>
                </a:lnTo>
                <a:lnTo>
                  <a:pt x="2478" y="3760"/>
                </a:lnTo>
                <a:lnTo>
                  <a:pt x="2475" y="3759"/>
                </a:lnTo>
                <a:lnTo>
                  <a:pt x="2472" y="3758"/>
                </a:lnTo>
                <a:lnTo>
                  <a:pt x="2469" y="3756"/>
                </a:lnTo>
                <a:lnTo>
                  <a:pt x="2466" y="3754"/>
                </a:lnTo>
                <a:lnTo>
                  <a:pt x="2464" y="3752"/>
                </a:lnTo>
                <a:lnTo>
                  <a:pt x="2461" y="3750"/>
                </a:lnTo>
                <a:lnTo>
                  <a:pt x="2459" y="3748"/>
                </a:lnTo>
                <a:lnTo>
                  <a:pt x="2457" y="3745"/>
                </a:lnTo>
                <a:lnTo>
                  <a:pt x="2456" y="3742"/>
                </a:lnTo>
                <a:lnTo>
                  <a:pt x="2454" y="3739"/>
                </a:lnTo>
                <a:lnTo>
                  <a:pt x="2453" y="3736"/>
                </a:lnTo>
                <a:lnTo>
                  <a:pt x="2453" y="3732"/>
                </a:lnTo>
                <a:lnTo>
                  <a:pt x="2453" y="3729"/>
                </a:lnTo>
                <a:lnTo>
                  <a:pt x="2453" y="3725"/>
                </a:lnTo>
                <a:lnTo>
                  <a:pt x="2453" y="3722"/>
                </a:lnTo>
                <a:lnTo>
                  <a:pt x="2454" y="3719"/>
                </a:lnTo>
                <a:lnTo>
                  <a:pt x="2455" y="3716"/>
                </a:lnTo>
                <a:lnTo>
                  <a:pt x="2457" y="3713"/>
                </a:lnTo>
                <a:lnTo>
                  <a:pt x="2458" y="3710"/>
                </a:lnTo>
                <a:lnTo>
                  <a:pt x="2460" y="3707"/>
                </a:lnTo>
                <a:lnTo>
                  <a:pt x="2462" y="3705"/>
                </a:lnTo>
                <a:lnTo>
                  <a:pt x="2465" y="3703"/>
                </a:lnTo>
                <a:lnTo>
                  <a:pt x="2467" y="3701"/>
                </a:lnTo>
                <a:lnTo>
                  <a:pt x="2470" y="3699"/>
                </a:lnTo>
                <a:lnTo>
                  <a:pt x="2473" y="3697"/>
                </a:lnTo>
                <a:lnTo>
                  <a:pt x="2476" y="3696"/>
                </a:lnTo>
                <a:lnTo>
                  <a:pt x="2480" y="3695"/>
                </a:lnTo>
                <a:lnTo>
                  <a:pt x="2483" y="3694"/>
                </a:lnTo>
                <a:lnTo>
                  <a:pt x="2758" y="3667"/>
                </a:lnTo>
                <a:lnTo>
                  <a:pt x="2761" y="3667"/>
                </a:lnTo>
                <a:lnTo>
                  <a:pt x="2765" y="3667"/>
                </a:lnTo>
                <a:lnTo>
                  <a:pt x="2768" y="3668"/>
                </a:lnTo>
                <a:lnTo>
                  <a:pt x="2771" y="3669"/>
                </a:lnTo>
                <a:lnTo>
                  <a:pt x="2775" y="3670"/>
                </a:lnTo>
                <a:lnTo>
                  <a:pt x="2778" y="3671"/>
                </a:lnTo>
                <a:lnTo>
                  <a:pt x="2780" y="3673"/>
                </a:lnTo>
                <a:lnTo>
                  <a:pt x="2783" y="3675"/>
                </a:lnTo>
                <a:lnTo>
                  <a:pt x="2786" y="3677"/>
                </a:lnTo>
                <a:lnTo>
                  <a:pt x="2788" y="3679"/>
                </a:lnTo>
                <a:lnTo>
                  <a:pt x="2790" y="3682"/>
                </a:lnTo>
                <a:lnTo>
                  <a:pt x="2791" y="3685"/>
                </a:lnTo>
                <a:lnTo>
                  <a:pt x="2793" y="3688"/>
                </a:lnTo>
                <a:lnTo>
                  <a:pt x="2794" y="3691"/>
                </a:lnTo>
                <a:lnTo>
                  <a:pt x="2794" y="3694"/>
                </a:lnTo>
                <a:lnTo>
                  <a:pt x="2795" y="3697"/>
                </a:lnTo>
                <a:moveTo>
                  <a:pt x="4655" y="3736"/>
                </a:moveTo>
                <a:lnTo>
                  <a:pt x="4655" y="3733"/>
                </a:lnTo>
                <a:lnTo>
                  <a:pt x="4656" y="3729"/>
                </a:lnTo>
                <a:lnTo>
                  <a:pt x="4657" y="3726"/>
                </a:lnTo>
                <a:lnTo>
                  <a:pt x="4659" y="3723"/>
                </a:lnTo>
                <a:lnTo>
                  <a:pt x="4661" y="3720"/>
                </a:lnTo>
                <a:lnTo>
                  <a:pt x="4663" y="3718"/>
                </a:lnTo>
                <a:lnTo>
                  <a:pt x="4665" y="3715"/>
                </a:lnTo>
                <a:lnTo>
                  <a:pt x="4667" y="3713"/>
                </a:lnTo>
                <a:lnTo>
                  <a:pt x="4670" y="3711"/>
                </a:lnTo>
                <a:lnTo>
                  <a:pt x="4673" y="3710"/>
                </a:lnTo>
                <a:lnTo>
                  <a:pt x="4676" y="3708"/>
                </a:lnTo>
                <a:lnTo>
                  <a:pt x="4679" y="3707"/>
                </a:lnTo>
                <a:lnTo>
                  <a:pt x="4682" y="3707"/>
                </a:lnTo>
                <a:lnTo>
                  <a:pt x="4686" y="3706"/>
                </a:lnTo>
                <a:lnTo>
                  <a:pt x="4689" y="3706"/>
                </a:lnTo>
                <a:lnTo>
                  <a:pt x="4693" y="3706"/>
                </a:lnTo>
                <a:lnTo>
                  <a:pt x="4967" y="3743"/>
                </a:lnTo>
                <a:lnTo>
                  <a:pt x="4970" y="3744"/>
                </a:lnTo>
                <a:lnTo>
                  <a:pt x="4973" y="3745"/>
                </a:lnTo>
                <a:lnTo>
                  <a:pt x="4976" y="3746"/>
                </a:lnTo>
                <a:lnTo>
                  <a:pt x="4979" y="3748"/>
                </a:lnTo>
                <a:lnTo>
                  <a:pt x="4982" y="3750"/>
                </a:lnTo>
                <a:lnTo>
                  <a:pt x="4984" y="3752"/>
                </a:lnTo>
                <a:lnTo>
                  <a:pt x="4987" y="3754"/>
                </a:lnTo>
                <a:lnTo>
                  <a:pt x="4989" y="3757"/>
                </a:lnTo>
                <a:lnTo>
                  <a:pt x="4991" y="3759"/>
                </a:lnTo>
                <a:lnTo>
                  <a:pt x="4992" y="3762"/>
                </a:lnTo>
                <a:lnTo>
                  <a:pt x="4993" y="3765"/>
                </a:lnTo>
                <a:lnTo>
                  <a:pt x="4995" y="3768"/>
                </a:lnTo>
                <a:lnTo>
                  <a:pt x="4995" y="3771"/>
                </a:lnTo>
                <a:lnTo>
                  <a:pt x="4996" y="3774"/>
                </a:lnTo>
                <a:lnTo>
                  <a:pt x="4996" y="3778"/>
                </a:lnTo>
                <a:lnTo>
                  <a:pt x="4996" y="3781"/>
                </a:lnTo>
                <a:lnTo>
                  <a:pt x="4995" y="3784"/>
                </a:lnTo>
                <a:lnTo>
                  <a:pt x="4994" y="3788"/>
                </a:lnTo>
                <a:lnTo>
                  <a:pt x="4993" y="3791"/>
                </a:lnTo>
                <a:lnTo>
                  <a:pt x="4991" y="3794"/>
                </a:lnTo>
                <a:lnTo>
                  <a:pt x="4989" y="3796"/>
                </a:lnTo>
                <a:lnTo>
                  <a:pt x="4987" y="3799"/>
                </a:lnTo>
                <a:lnTo>
                  <a:pt x="4984" y="3801"/>
                </a:lnTo>
                <a:lnTo>
                  <a:pt x="4982" y="3803"/>
                </a:lnTo>
                <a:lnTo>
                  <a:pt x="4979" y="3805"/>
                </a:lnTo>
                <a:lnTo>
                  <a:pt x="4976" y="3806"/>
                </a:lnTo>
                <a:lnTo>
                  <a:pt x="4973" y="3808"/>
                </a:lnTo>
                <a:lnTo>
                  <a:pt x="4970" y="3809"/>
                </a:lnTo>
                <a:lnTo>
                  <a:pt x="4967" y="3809"/>
                </a:lnTo>
                <a:lnTo>
                  <a:pt x="4963" y="3810"/>
                </a:lnTo>
                <a:lnTo>
                  <a:pt x="4960" y="3810"/>
                </a:lnTo>
                <a:lnTo>
                  <a:pt x="4957" y="3809"/>
                </a:lnTo>
                <a:lnTo>
                  <a:pt x="4684" y="3773"/>
                </a:lnTo>
                <a:lnTo>
                  <a:pt x="4680" y="3773"/>
                </a:lnTo>
                <a:lnTo>
                  <a:pt x="4677" y="3772"/>
                </a:lnTo>
                <a:lnTo>
                  <a:pt x="4674" y="3771"/>
                </a:lnTo>
                <a:lnTo>
                  <a:pt x="4671" y="3769"/>
                </a:lnTo>
                <a:lnTo>
                  <a:pt x="4668" y="3767"/>
                </a:lnTo>
                <a:lnTo>
                  <a:pt x="4666" y="3765"/>
                </a:lnTo>
                <a:lnTo>
                  <a:pt x="4663" y="3763"/>
                </a:lnTo>
                <a:lnTo>
                  <a:pt x="4661" y="3761"/>
                </a:lnTo>
                <a:lnTo>
                  <a:pt x="4659" y="3758"/>
                </a:lnTo>
                <a:lnTo>
                  <a:pt x="4658" y="3755"/>
                </a:lnTo>
                <a:lnTo>
                  <a:pt x="4657" y="3752"/>
                </a:lnTo>
                <a:lnTo>
                  <a:pt x="4655" y="3749"/>
                </a:lnTo>
                <a:lnTo>
                  <a:pt x="4655" y="3746"/>
                </a:lnTo>
                <a:lnTo>
                  <a:pt x="4654" y="3743"/>
                </a:lnTo>
                <a:lnTo>
                  <a:pt x="4654" y="3740"/>
                </a:lnTo>
                <a:lnTo>
                  <a:pt x="4655" y="3736"/>
                </a:lnTo>
                <a:moveTo>
                  <a:pt x="2248" y="3759"/>
                </a:moveTo>
                <a:lnTo>
                  <a:pt x="2248" y="3763"/>
                </a:lnTo>
                <a:lnTo>
                  <a:pt x="2248" y="3766"/>
                </a:lnTo>
                <a:lnTo>
                  <a:pt x="2248" y="3770"/>
                </a:lnTo>
                <a:lnTo>
                  <a:pt x="2247" y="3773"/>
                </a:lnTo>
                <a:lnTo>
                  <a:pt x="2246" y="3776"/>
                </a:lnTo>
                <a:lnTo>
                  <a:pt x="2245" y="3779"/>
                </a:lnTo>
                <a:lnTo>
                  <a:pt x="2243" y="3782"/>
                </a:lnTo>
                <a:lnTo>
                  <a:pt x="2241" y="3785"/>
                </a:lnTo>
                <a:lnTo>
                  <a:pt x="2239" y="3787"/>
                </a:lnTo>
                <a:lnTo>
                  <a:pt x="2237" y="3790"/>
                </a:lnTo>
                <a:lnTo>
                  <a:pt x="2234" y="3792"/>
                </a:lnTo>
                <a:lnTo>
                  <a:pt x="2232" y="3793"/>
                </a:lnTo>
                <a:lnTo>
                  <a:pt x="2229" y="3795"/>
                </a:lnTo>
                <a:lnTo>
                  <a:pt x="2226" y="3796"/>
                </a:lnTo>
                <a:lnTo>
                  <a:pt x="2222" y="3797"/>
                </a:lnTo>
                <a:lnTo>
                  <a:pt x="2219" y="3798"/>
                </a:lnTo>
                <a:lnTo>
                  <a:pt x="1948" y="3844"/>
                </a:lnTo>
                <a:lnTo>
                  <a:pt x="1945" y="3845"/>
                </a:lnTo>
                <a:lnTo>
                  <a:pt x="1941" y="3845"/>
                </a:lnTo>
                <a:lnTo>
                  <a:pt x="1938" y="3844"/>
                </a:lnTo>
                <a:lnTo>
                  <a:pt x="1935" y="3844"/>
                </a:lnTo>
                <a:lnTo>
                  <a:pt x="1931" y="3843"/>
                </a:lnTo>
                <a:lnTo>
                  <a:pt x="1928" y="3842"/>
                </a:lnTo>
                <a:lnTo>
                  <a:pt x="1925" y="3840"/>
                </a:lnTo>
                <a:lnTo>
                  <a:pt x="1923" y="3839"/>
                </a:lnTo>
                <a:lnTo>
                  <a:pt x="1920" y="3837"/>
                </a:lnTo>
                <a:lnTo>
                  <a:pt x="1918" y="3834"/>
                </a:lnTo>
                <a:lnTo>
                  <a:pt x="1915" y="3832"/>
                </a:lnTo>
                <a:lnTo>
                  <a:pt x="1913" y="3829"/>
                </a:lnTo>
                <a:lnTo>
                  <a:pt x="1912" y="3827"/>
                </a:lnTo>
                <a:lnTo>
                  <a:pt x="1910" y="3824"/>
                </a:lnTo>
                <a:lnTo>
                  <a:pt x="1909" y="3820"/>
                </a:lnTo>
                <a:lnTo>
                  <a:pt x="1908" y="3817"/>
                </a:lnTo>
                <a:lnTo>
                  <a:pt x="1908" y="3814"/>
                </a:lnTo>
                <a:lnTo>
                  <a:pt x="1907" y="3810"/>
                </a:lnTo>
                <a:lnTo>
                  <a:pt x="1908" y="3807"/>
                </a:lnTo>
                <a:lnTo>
                  <a:pt x="1908" y="3804"/>
                </a:lnTo>
                <a:lnTo>
                  <a:pt x="1909" y="3801"/>
                </a:lnTo>
                <a:lnTo>
                  <a:pt x="1910" y="3798"/>
                </a:lnTo>
                <a:lnTo>
                  <a:pt x="1912" y="3795"/>
                </a:lnTo>
                <a:lnTo>
                  <a:pt x="1914" y="3792"/>
                </a:lnTo>
                <a:lnTo>
                  <a:pt x="1915" y="3789"/>
                </a:lnTo>
                <a:lnTo>
                  <a:pt x="1918" y="3787"/>
                </a:lnTo>
                <a:lnTo>
                  <a:pt x="1920" y="3785"/>
                </a:lnTo>
                <a:lnTo>
                  <a:pt x="1923" y="3783"/>
                </a:lnTo>
                <a:lnTo>
                  <a:pt x="1925" y="3781"/>
                </a:lnTo>
                <a:lnTo>
                  <a:pt x="1928" y="3780"/>
                </a:lnTo>
                <a:lnTo>
                  <a:pt x="1932" y="3779"/>
                </a:lnTo>
                <a:lnTo>
                  <a:pt x="1935" y="3778"/>
                </a:lnTo>
                <a:lnTo>
                  <a:pt x="2209" y="3731"/>
                </a:lnTo>
                <a:lnTo>
                  <a:pt x="2212" y="3731"/>
                </a:lnTo>
                <a:lnTo>
                  <a:pt x="2216" y="3731"/>
                </a:lnTo>
                <a:lnTo>
                  <a:pt x="2219" y="3731"/>
                </a:lnTo>
                <a:lnTo>
                  <a:pt x="2222" y="3732"/>
                </a:lnTo>
                <a:lnTo>
                  <a:pt x="2225" y="3733"/>
                </a:lnTo>
                <a:lnTo>
                  <a:pt x="2228" y="3734"/>
                </a:lnTo>
                <a:lnTo>
                  <a:pt x="2231" y="3736"/>
                </a:lnTo>
                <a:lnTo>
                  <a:pt x="2234" y="3738"/>
                </a:lnTo>
                <a:lnTo>
                  <a:pt x="2237" y="3740"/>
                </a:lnTo>
                <a:lnTo>
                  <a:pt x="2239" y="3742"/>
                </a:lnTo>
                <a:lnTo>
                  <a:pt x="2241" y="3744"/>
                </a:lnTo>
                <a:lnTo>
                  <a:pt x="2243" y="3747"/>
                </a:lnTo>
                <a:lnTo>
                  <a:pt x="2245" y="3750"/>
                </a:lnTo>
                <a:lnTo>
                  <a:pt x="2246" y="3753"/>
                </a:lnTo>
                <a:lnTo>
                  <a:pt x="2247" y="3756"/>
                </a:lnTo>
                <a:lnTo>
                  <a:pt x="2248" y="3759"/>
                </a:lnTo>
                <a:moveTo>
                  <a:pt x="5200" y="3814"/>
                </a:moveTo>
                <a:lnTo>
                  <a:pt x="5201" y="3811"/>
                </a:lnTo>
                <a:lnTo>
                  <a:pt x="5202" y="3807"/>
                </a:lnTo>
                <a:lnTo>
                  <a:pt x="5203" y="3804"/>
                </a:lnTo>
                <a:lnTo>
                  <a:pt x="5205" y="3801"/>
                </a:lnTo>
                <a:lnTo>
                  <a:pt x="5207" y="3799"/>
                </a:lnTo>
                <a:lnTo>
                  <a:pt x="5209" y="3796"/>
                </a:lnTo>
                <a:lnTo>
                  <a:pt x="5211" y="3794"/>
                </a:lnTo>
                <a:lnTo>
                  <a:pt x="5214" y="3792"/>
                </a:lnTo>
                <a:lnTo>
                  <a:pt x="5217" y="3790"/>
                </a:lnTo>
                <a:lnTo>
                  <a:pt x="5220" y="3789"/>
                </a:lnTo>
                <a:lnTo>
                  <a:pt x="5223" y="3788"/>
                </a:lnTo>
                <a:lnTo>
                  <a:pt x="5226" y="3787"/>
                </a:lnTo>
                <a:lnTo>
                  <a:pt x="5229" y="3786"/>
                </a:lnTo>
                <a:lnTo>
                  <a:pt x="5233" y="3786"/>
                </a:lnTo>
                <a:lnTo>
                  <a:pt x="5236" y="3786"/>
                </a:lnTo>
                <a:lnTo>
                  <a:pt x="5240" y="3786"/>
                </a:lnTo>
                <a:lnTo>
                  <a:pt x="5512" y="3836"/>
                </a:lnTo>
                <a:lnTo>
                  <a:pt x="5515" y="3837"/>
                </a:lnTo>
                <a:lnTo>
                  <a:pt x="5518" y="3838"/>
                </a:lnTo>
                <a:lnTo>
                  <a:pt x="5521" y="3840"/>
                </a:lnTo>
                <a:lnTo>
                  <a:pt x="5524" y="3842"/>
                </a:lnTo>
                <a:lnTo>
                  <a:pt x="5527" y="3844"/>
                </a:lnTo>
                <a:lnTo>
                  <a:pt x="5529" y="3846"/>
                </a:lnTo>
                <a:lnTo>
                  <a:pt x="5531" y="3848"/>
                </a:lnTo>
                <a:lnTo>
                  <a:pt x="5533" y="3851"/>
                </a:lnTo>
                <a:lnTo>
                  <a:pt x="5535" y="3854"/>
                </a:lnTo>
                <a:lnTo>
                  <a:pt x="5536" y="3857"/>
                </a:lnTo>
                <a:lnTo>
                  <a:pt x="5537" y="3860"/>
                </a:lnTo>
                <a:lnTo>
                  <a:pt x="5538" y="3863"/>
                </a:lnTo>
                <a:lnTo>
                  <a:pt x="5539" y="3866"/>
                </a:lnTo>
                <a:lnTo>
                  <a:pt x="5539" y="3869"/>
                </a:lnTo>
                <a:lnTo>
                  <a:pt x="5539" y="3873"/>
                </a:lnTo>
                <a:lnTo>
                  <a:pt x="5539" y="3876"/>
                </a:lnTo>
                <a:lnTo>
                  <a:pt x="5538" y="3879"/>
                </a:lnTo>
                <a:lnTo>
                  <a:pt x="5537" y="3883"/>
                </a:lnTo>
                <a:lnTo>
                  <a:pt x="5535" y="3886"/>
                </a:lnTo>
                <a:lnTo>
                  <a:pt x="5533" y="3888"/>
                </a:lnTo>
                <a:lnTo>
                  <a:pt x="5531" y="3891"/>
                </a:lnTo>
                <a:lnTo>
                  <a:pt x="5529" y="3893"/>
                </a:lnTo>
                <a:lnTo>
                  <a:pt x="5526" y="3895"/>
                </a:lnTo>
                <a:lnTo>
                  <a:pt x="5524" y="3897"/>
                </a:lnTo>
                <a:lnTo>
                  <a:pt x="5521" y="3899"/>
                </a:lnTo>
                <a:lnTo>
                  <a:pt x="5518" y="3900"/>
                </a:lnTo>
                <a:lnTo>
                  <a:pt x="5515" y="3902"/>
                </a:lnTo>
                <a:lnTo>
                  <a:pt x="5512" y="3902"/>
                </a:lnTo>
                <a:lnTo>
                  <a:pt x="5508" y="3903"/>
                </a:lnTo>
                <a:lnTo>
                  <a:pt x="5505" y="3903"/>
                </a:lnTo>
                <a:lnTo>
                  <a:pt x="5501" y="3903"/>
                </a:lnTo>
                <a:lnTo>
                  <a:pt x="5498" y="3902"/>
                </a:lnTo>
                <a:lnTo>
                  <a:pt x="5228" y="3852"/>
                </a:lnTo>
                <a:lnTo>
                  <a:pt x="5224" y="3851"/>
                </a:lnTo>
                <a:lnTo>
                  <a:pt x="5221" y="3850"/>
                </a:lnTo>
                <a:lnTo>
                  <a:pt x="5218" y="3849"/>
                </a:lnTo>
                <a:lnTo>
                  <a:pt x="5215" y="3847"/>
                </a:lnTo>
                <a:lnTo>
                  <a:pt x="5213" y="3846"/>
                </a:lnTo>
                <a:lnTo>
                  <a:pt x="5210" y="3844"/>
                </a:lnTo>
                <a:lnTo>
                  <a:pt x="5208" y="3841"/>
                </a:lnTo>
                <a:lnTo>
                  <a:pt x="5206" y="3839"/>
                </a:lnTo>
                <a:lnTo>
                  <a:pt x="5204" y="3836"/>
                </a:lnTo>
                <a:lnTo>
                  <a:pt x="5202" y="3833"/>
                </a:lnTo>
                <a:lnTo>
                  <a:pt x="5201" y="3830"/>
                </a:lnTo>
                <a:lnTo>
                  <a:pt x="5200" y="3827"/>
                </a:lnTo>
                <a:lnTo>
                  <a:pt x="5200" y="3824"/>
                </a:lnTo>
                <a:lnTo>
                  <a:pt x="5199" y="3821"/>
                </a:lnTo>
                <a:lnTo>
                  <a:pt x="5199" y="3818"/>
                </a:lnTo>
                <a:lnTo>
                  <a:pt x="5200" y="3814"/>
                </a:lnTo>
                <a:moveTo>
                  <a:pt x="1705" y="3859"/>
                </a:moveTo>
                <a:lnTo>
                  <a:pt x="1706" y="3863"/>
                </a:lnTo>
                <a:lnTo>
                  <a:pt x="1706" y="3866"/>
                </a:lnTo>
                <a:lnTo>
                  <a:pt x="1706" y="3869"/>
                </a:lnTo>
                <a:lnTo>
                  <a:pt x="1706" y="3872"/>
                </a:lnTo>
                <a:lnTo>
                  <a:pt x="1705" y="3876"/>
                </a:lnTo>
                <a:lnTo>
                  <a:pt x="1704" y="3879"/>
                </a:lnTo>
                <a:lnTo>
                  <a:pt x="1703" y="3882"/>
                </a:lnTo>
                <a:lnTo>
                  <a:pt x="1701" y="3885"/>
                </a:lnTo>
                <a:lnTo>
                  <a:pt x="1699" y="3887"/>
                </a:lnTo>
                <a:lnTo>
                  <a:pt x="1697" y="3890"/>
                </a:lnTo>
                <a:lnTo>
                  <a:pt x="1695" y="3892"/>
                </a:lnTo>
                <a:lnTo>
                  <a:pt x="1692" y="3894"/>
                </a:lnTo>
                <a:lnTo>
                  <a:pt x="1689" y="3896"/>
                </a:lnTo>
                <a:lnTo>
                  <a:pt x="1686" y="3898"/>
                </a:lnTo>
                <a:lnTo>
                  <a:pt x="1683" y="3899"/>
                </a:lnTo>
                <a:lnTo>
                  <a:pt x="1680" y="3900"/>
                </a:lnTo>
                <a:lnTo>
                  <a:pt x="1413" y="3966"/>
                </a:lnTo>
                <a:lnTo>
                  <a:pt x="1410" y="3967"/>
                </a:lnTo>
                <a:lnTo>
                  <a:pt x="1406" y="3967"/>
                </a:lnTo>
                <a:lnTo>
                  <a:pt x="1403" y="3967"/>
                </a:lnTo>
                <a:lnTo>
                  <a:pt x="1399" y="3967"/>
                </a:lnTo>
                <a:lnTo>
                  <a:pt x="1396" y="3966"/>
                </a:lnTo>
                <a:lnTo>
                  <a:pt x="1393" y="3965"/>
                </a:lnTo>
                <a:lnTo>
                  <a:pt x="1390" y="3964"/>
                </a:lnTo>
                <a:lnTo>
                  <a:pt x="1387" y="3963"/>
                </a:lnTo>
                <a:lnTo>
                  <a:pt x="1384" y="3961"/>
                </a:lnTo>
                <a:lnTo>
                  <a:pt x="1382" y="3959"/>
                </a:lnTo>
                <a:lnTo>
                  <a:pt x="1379" y="3957"/>
                </a:lnTo>
                <a:lnTo>
                  <a:pt x="1377" y="3954"/>
                </a:lnTo>
                <a:lnTo>
                  <a:pt x="1375" y="3951"/>
                </a:lnTo>
                <a:lnTo>
                  <a:pt x="1373" y="3949"/>
                </a:lnTo>
                <a:lnTo>
                  <a:pt x="1372" y="3945"/>
                </a:lnTo>
                <a:lnTo>
                  <a:pt x="1371" y="3942"/>
                </a:lnTo>
                <a:lnTo>
                  <a:pt x="1370" y="3939"/>
                </a:lnTo>
                <a:lnTo>
                  <a:pt x="1370" y="3935"/>
                </a:lnTo>
                <a:lnTo>
                  <a:pt x="1370" y="3932"/>
                </a:lnTo>
                <a:lnTo>
                  <a:pt x="1370" y="3929"/>
                </a:lnTo>
                <a:lnTo>
                  <a:pt x="1371" y="3926"/>
                </a:lnTo>
                <a:lnTo>
                  <a:pt x="1372" y="3923"/>
                </a:lnTo>
                <a:lnTo>
                  <a:pt x="1373" y="3920"/>
                </a:lnTo>
                <a:lnTo>
                  <a:pt x="1374" y="3917"/>
                </a:lnTo>
                <a:lnTo>
                  <a:pt x="1376" y="3914"/>
                </a:lnTo>
                <a:lnTo>
                  <a:pt x="1378" y="3912"/>
                </a:lnTo>
                <a:lnTo>
                  <a:pt x="1380" y="3909"/>
                </a:lnTo>
                <a:lnTo>
                  <a:pt x="1383" y="3907"/>
                </a:lnTo>
                <a:lnTo>
                  <a:pt x="1386" y="3905"/>
                </a:lnTo>
                <a:lnTo>
                  <a:pt x="1389" y="3904"/>
                </a:lnTo>
                <a:lnTo>
                  <a:pt x="1392" y="3902"/>
                </a:lnTo>
                <a:lnTo>
                  <a:pt x="1395" y="3901"/>
                </a:lnTo>
                <a:lnTo>
                  <a:pt x="1664" y="3834"/>
                </a:lnTo>
                <a:lnTo>
                  <a:pt x="1667" y="3834"/>
                </a:lnTo>
                <a:lnTo>
                  <a:pt x="1671" y="3833"/>
                </a:lnTo>
                <a:lnTo>
                  <a:pt x="1674" y="3833"/>
                </a:lnTo>
                <a:lnTo>
                  <a:pt x="1678" y="3834"/>
                </a:lnTo>
                <a:lnTo>
                  <a:pt x="1681" y="3835"/>
                </a:lnTo>
                <a:lnTo>
                  <a:pt x="1684" y="3836"/>
                </a:lnTo>
                <a:lnTo>
                  <a:pt x="1687" y="3837"/>
                </a:lnTo>
                <a:lnTo>
                  <a:pt x="1690" y="3838"/>
                </a:lnTo>
                <a:lnTo>
                  <a:pt x="1693" y="3840"/>
                </a:lnTo>
                <a:lnTo>
                  <a:pt x="1695" y="3842"/>
                </a:lnTo>
                <a:lnTo>
                  <a:pt x="1697" y="3845"/>
                </a:lnTo>
                <a:lnTo>
                  <a:pt x="1699" y="3847"/>
                </a:lnTo>
                <a:lnTo>
                  <a:pt x="1701" y="3850"/>
                </a:lnTo>
                <a:lnTo>
                  <a:pt x="1703" y="3853"/>
                </a:lnTo>
                <a:lnTo>
                  <a:pt x="1704" y="3856"/>
                </a:lnTo>
                <a:lnTo>
                  <a:pt x="1705" y="3859"/>
                </a:lnTo>
                <a:moveTo>
                  <a:pt x="11491" y="3867"/>
                </a:moveTo>
                <a:lnTo>
                  <a:pt x="11492" y="3871"/>
                </a:lnTo>
                <a:lnTo>
                  <a:pt x="11493" y="3874"/>
                </a:lnTo>
                <a:lnTo>
                  <a:pt x="11493" y="3877"/>
                </a:lnTo>
                <a:lnTo>
                  <a:pt x="11493" y="3881"/>
                </a:lnTo>
                <a:lnTo>
                  <a:pt x="11493" y="3884"/>
                </a:lnTo>
                <a:lnTo>
                  <a:pt x="11492" y="3887"/>
                </a:lnTo>
                <a:lnTo>
                  <a:pt x="11492" y="3890"/>
                </a:lnTo>
                <a:lnTo>
                  <a:pt x="11490" y="3893"/>
                </a:lnTo>
                <a:lnTo>
                  <a:pt x="11489" y="3896"/>
                </a:lnTo>
                <a:lnTo>
                  <a:pt x="11487" y="3899"/>
                </a:lnTo>
                <a:lnTo>
                  <a:pt x="11485" y="3901"/>
                </a:lnTo>
                <a:lnTo>
                  <a:pt x="11483" y="3904"/>
                </a:lnTo>
                <a:lnTo>
                  <a:pt x="11480" y="3906"/>
                </a:lnTo>
                <a:lnTo>
                  <a:pt x="11478" y="3908"/>
                </a:lnTo>
                <a:lnTo>
                  <a:pt x="11475" y="3910"/>
                </a:lnTo>
                <a:lnTo>
                  <a:pt x="11471" y="3911"/>
                </a:lnTo>
                <a:lnTo>
                  <a:pt x="11210" y="4008"/>
                </a:lnTo>
                <a:lnTo>
                  <a:pt x="11207" y="4009"/>
                </a:lnTo>
                <a:lnTo>
                  <a:pt x="11204" y="4010"/>
                </a:lnTo>
                <a:lnTo>
                  <a:pt x="11200" y="4010"/>
                </a:lnTo>
                <a:lnTo>
                  <a:pt x="11197" y="4010"/>
                </a:lnTo>
                <a:lnTo>
                  <a:pt x="11194" y="4010"/>
                </a:lnTo>
                <a:lnTo>
                  <a:pt x="11190" y="4009"/>
                </a:lnTo>
                <a:lnTo>
                  <a:pt x="11187" y="4008"/>
                </a:lnTo>
                <a:lnTo>
                  <a:pt x="11184" y="4007"/>
                </a:lnTo>
                <a:lnTo>
                  <a:pt x="11181" y="4005"/>
                </a:lnTo>
                <a:lnTo>
                  <a:pt x="11179" y="4004"/>
                </a:lnTo>
                <a:lnTo>
                  <a:pt x="11176" y="4002"/>
                </a:lnTo>
                <a:lnTo>
                  <a:pt x="11174" y="3999"/>
                </a:lnTo>
                <a:lnTo>
                  <a:pt x="11171" y="3997"/>
                </a:lnTo>
                <a:lnTo>
                  <a:pt x="11170" y="3994"/>
                </a:lnTo>
                <a:lnTo>
                  <a:pt x="11168" y="3991"/>
                </a:lnTo>
                <a:lnTo>
                  <a:pt x="11166" y="3988"/>
                </a:lnTo>
                <a:lnTo>
                  <a:pt x="11165" y="3985"/>
                </a:lnTo>
                <a:lnTo>
                  <a:pt x="11165" y="3982"/>
                </a:lnTo>
                <a:lnTo>
                  <a:pt x="11165" y="3978"/>
                </a:lnTo>
                <a:lnTo>
                  <a:pt x="11165" y="3975"/>
                </a:lnTo>
                <a:lnTo>
                  <a:pt x="11165" y="3972"/>
                </a:lnTo>
                <a:lnTo>
                  <a:pt x="11166" y="3969"/>
                </a:lnTo>
                <a:lnTo>
                  <a:pt x="11167" y="3966"/>
                </a:lnTo>
                <a:lnTo>
                  <a:pt x="11168" y="3963"/>
                </a:lnTo>
                <a:lnTo>
                  <a:pt x="11169" y="3960"/>
                </a:lnTo>
                <a:lnTo>
                  <a:pt x="11171" y="3957"/>
                </a:lnTo>
                <a:lnTo>
                  <a:pt x="11173" y="3954"/>
                </a:lnTo>
                <a:lnTo>
                  <a:pt x="11176" y="3952"/>
                </a:lnTo>
                <a:lnTo>
                  <a:pt x="11178" y="3950"/>
                </a:lnTo>
                <a:lnTo>
                  <a:pt x="11181" y="3948"/>
                </a:lnTo>
                <a:lnTo>
                  <a:pt x="11184" y="3946"/>
                </a:lnTo>
                <a:lnTo>
                  <a:pt x="11187" y="3945"/>
                </a:lnTo>
                <a:lnTo>
                  <a:pt x="11446" y="3848"/>
                </a:lnTo>
                <a:lnTo>
                  <a:pt x="11450" y="3847"/>
                </a:lnTo>
                <a:lnTo>
                  <a:pt x="11453" y="3846"/>
                </a:lnTo>
                <a:lnTo>
                  <a:pt x="11457" y="3846"/>
                </a:lnTo>
                <a:lnTo>
                  <a:pt x="11460" y="3846"/>
                </a:lnTo>
                <a:lnTo>
                  <a:pt x="11463" y="3846"/>
                </a:lnTo>
                <a:lnTo>
                  <a:pt x="11467" y="3847"/>
                </a:lnTo>
                <a:lnTo>
                  <a:pt x="11470" y="3847"/>
                </a:lnTo>
                <a:lnTo>
                  <a:pt x="11473" y="3849"/>
                </a:lnTo>
                <a:lnTo>
                  <a:pt x="11476" y="3850"/>
                </a:lnTo>
                <a:lnTo>
                  <a:pt x="11479" y="3852"/>
                </a:lnTo>
                <a:lnTo>
                  <a:pt x="11481" y="3854"/>
                </a:lnTo>
                <a:lnTo>
                  <a:pt x="11484" y="3856"/>
                </a:lnTo>
                <a:lnTo>
                  <a:pt x="11486" y="3858"/>
                </a:lnTo>
                <a:lnTo>
                  <a:pt x="11488" y="3861"/>
                </a:lnTo>
                <a:lnTo>
                  <a:pt x="11490" y="3864"/>
                </a:lnTo>
                <a:lnTo>
                  <a:pt x="11491" y="3867"/>
                </a:lnTo>
                <a:moveTo>
                  <a:pt x="5742" y="3919"/>
                </a:moveTo>
                <a:lnTo>
                  <a:pt x="5743" y="3916"/>
                </a:lnTo>
                <a:lnTo>
                  <a:pt x="5744" y="3913"/>
                </a:lnTo>
                <a:lnTo>
                  <a:pt x="5745" y="3910"/>
                </a:lnTo>
                <a:lnTo>
                  <a:pt x="5747" y="3907"/>
                </a:lnTo>
                <a:lnTo>
                  <a:pt x="5749" y="3904"/>
                </a:lnTo>
                <a:lnTo>
                  <a:pt x="5751" y="3902"/>
                </a:lnTo>
                <a:lnTo>
                  <a:pt x="5754" y="3900"/>
                </a:lnTo>
                <a:lnTo>
                  <a:pt x="5757" y="3898"/>
                </a:lnTo>
                <a:lnTo>
                  <a:pt x="5759" y="3896"/>
                </a:lnTo>
                <a:lnTo>
                  <a:pt x="5762" y="3895"/>
                </a:lnTo>
                <a:lnTo>
                  <a:pt x="5766" y="3894"/>
                </a:lnTo>
                <a:lnTo>
                  <a:pt x="5769" y="3893"/>
                </a:lnTo>
                <a:lnTo>
                  <a:pt x="5772" y="3893"/>
                </a:lnTo>
                <a:lnTo>
                  <a:pt x="5776" y="3892"/>
                </a:lnTo>
                <a:lnTo>
                  <a:pt x="5779" y="3893"/>
                </a:lnTo>
                <a:lnTo>
                  <a:pt x="5783" y="3893"/>
                </a:lnTo>
                <a:lnTo>
                  <a:pt x="6052" y="3957"/>
                </a:lnTo>
                <a:lnTo>
                  <a:pt x="6055" y="3958"/>
                </a:lnTo>
                <a:lnTo>
                  <a:pt x="6058" y="3959"/>
                </a:lnTo>
                <a:lnTo>
                  <a:pt x="6061" y="3961"/>
                </a:lnTo>
                <a:lnTo>
                  <a:pt x="6064" y="3963"/>
                </a:lnTo>
                <a:lnTo>
                  <a:pt x="6066" y="3965"/>
                </a:lnTo>
                <a:lnTo>
                  <a:pt x="6069" y="3967"/>
                </a:lnTo>
                <a:lnTo>
                  <a:pt x="6071" y="3969"/>
                </a:lnTo>
                <a:lnTo>
                  <a:pt x="6072" y="3972"/>
                </a:lnTo>
                <a:lnTo>
                  <a:pt x="6074" y="3975"/>
                </a:lnTo>
                <a:lnTo>
                  <a:pt x="6075" y="3978"/>
                </a:lnTo>
                <a:lnTo>
                  <a:pt x="6076" y="3981"/>
                </a:lnTo>
                <a:lnTo>
                  <a:pt x="6077" y="3984"/>
                </a:lnTo>
                <a:lnTo>
                  <a:pt x="6077" y="3987"/>
                </a:lnTo>
                <a:lnTo>
                  <a:pt x="6077" y="3990"/>
                </a:lnTo>
                <a:lnTo>
                  <a:pt x="6077" y="3994"/>
                </a:lnTo>
                <a:lnTo>
                  <a:pt x="6077" y="3997"/>
                </a:lnTo>
                <a:lnTo>
                  <a:pt x="6076" y="4000"/>
                </a:lnTo>
                <a:lnTo>
                  <a:pt x="6074" y="4004"/>
                </a:lnTo>
                <a:lnTo>
                  <a:pt x="6073" y="4006"/>
                </a:lnTo>
                <a:lnTo>
                  <a:pt x="6071" y="4009"/>
                </a:lnTo>
                <a:lnTo>
                  <a:pt x="6069" y="4012"/>
                </a:lnTo>
                <a:lnTo>
                  <a:pt x="6066" y="4014"/>
                </a:lnTo>
                <a:lnTo>
                  <a:pt x="6064" y="4016"/>
                </a:lnTo>
                <a:lnTo>
                  <a:pt x="6061" y="4018"/>
                </a:lnTo>
                <a:lnTo>
                  <a:pt x="6058" y="4019"/>
                </a:lnTo>
                <a:lnTo>
                  <a:pt x="6055" y="4021"/>
                </a:lnTo>
                <a:lnTo>
                  <a:pt x="6052" y="4022"/>
                </a:lnTo>
                <a:lnTo>
                  <a:pt x="6049" y="4022"/>
                </a:lnTo>
                <a:lnTo>
                  <a:pt x="6045" y="4023"/>
                </a:lnTo>
                <a:lnTo>
                  <a:pt x="6042" y="4023"/>
                </a:lnTo>
                <a:lnTo>
                  <a:pt x="6038" y="4023"/>
                </a:lnTo>
                <a:lnTo>
                  <a:pt x="6035" y="4022"/>
                </a:lnTo>
                <a:lnTo>
                  <a:pt x="5768" y="3959"/>
                </a:lnTo>
                <a:lnTo>
                  <a:pt x="5764" y="3958"/>
                </a:lnTo>
                <a:lnTo>
                  <a:pt x="5761" y="3957"/>
                </a:lnTo>
                <a:lnTo>
                  <a:pt x="5758" y="3956"/>
                </a:lnTo>
                <a:lnTo>
                  <a:pt x="5755" y="3954"/>
                </a:lnTo>
                <a:lnTo>
                  <a:pt x="5752" y="3952"/>
                </a:lnTo>
                <a:lnTo>
                  <a:pt x="5750" y="3949"/>
                </a:lnTo>
                <a:lnTo>
                  <a:pt x="5748" y="3947"/>
                </a:lnTo>
                <a:lnTo>
                  <a:pt x="5746" y="3944"/>
                </a:lnTo>
                <a:lnTo>
                  <a:pt x="5744" y="3942"/>
                </a:lnTo>
                <a:lnTo>
                  <a:pt x="5743" y="3939"/>
                </a:lnTo>
                <a:lnTo>
                  <a:pt x="5742" y="3936"/>
                </a:lnTo>
                <a:lnTo>
                  <a:pt x="5741" y="3932"/>
                </a:lnTo>
                <a:lnTo>
                  <a:pt x="5741" y="3929"/>
                </a:lnTo>
                <a:lnTo>
                  <a:pt x="5741" y="3926"/>
                </a:lnTo>
                <a:lnTo>
                  <a:pt x="5741" y="3923"/>
                </a:lnTo>
                <a:lnTo>
                  <a:pt x="5742" y="3919"/>
                </a:lnTo>
                <a:moveTo>
                  <a:pt x="1173" y="4000"/>
                </a:moveTo>
                <a:lnTo>
                  <a:pt x="1174" y="4004"/>
                </a:lnTo>
                <a:lnTo>
                  <a:pt x="1174" y="4007"/>
                </a:lnTo>
                <a:lnTo>
                  <a:pt x="1174" y="4010"/>
                </a:lnTo>
                <a:lnTo>
                  <a:pt x="1174" y="4014"/>
                </a:lnTo>
                <a:lnTo>
                  <a:pt x="1173" y="4017"/>
                </a:lnTo>
                <a:lnTo>
                  <a:pt x="1173" y="4020"/>
                </a:lnTo>
                <a:lnTo>
                  <a:pt x="1171" y="4023"/>
                </a:lnTo>
                <a:lnTo>
                  <a:pt x="1170" y="4026"/>
                </a:lnTo>
                <a:lnTo>
                  <a:pt x="1168" y="4029"/>
                </a:lnTo>
                <a:lnTo>
                  <a:pt x="1166" y="4032"/>
                </a:lnTo>
                <a:lnTo>
                  <a:pt x="1164" y="4034"/>
                </a:lnTo>
                <a:lnTo>
                  <a:pt x="1162" y="4036"/>
                </a:lnTo>
                <a:lnTo>
                  <a:pt x="1159" y="4038"/>
                </a:lnTo>
                <a:lnTo>
                  <a:pt x="1156" y="4040"/>
                </a:lnTo>
                <a:lnTo>
                  <a:pt x="1153" y="4042"/>
                </a:lnTo>
                <a:lnTo>
                  <a:pt x="1150" y="4043"/>
                </a:lnTo>
                <a:lnTo>
                  <a:pt x="891" y="4131"/>
                </a:lnTo>
                <a:lnTo>
                  <a:pt x="888" y="4132"/>
                </a:lnTo>
                <a:lnTo>
                  <a:pt x="884" y="4133"/>
                </a:lnTo>
                <a:lnTo>
                  <a:pt x="881" y="4133"/>
                </a:lnTo>
                <a:lnTo>
                  <a:pt x="877" y="4133"/>
                </a:lnTo>
                <a:lnTo>
                  <a:pt x="874" y="4133"/>
                </a:lnTo>
                <a:lnTo>
                  <a:pt x="871" y="4133"/>
                </a:lnTo>
                <a:lnTo>
                  <a:pt x="868" y="4132"/>
                </a:lnTo>
                <a:lnTo>
                  <a:pt x="865" y="4130"/>
                </a:lnTo>
                <a:lnTo>
                  <a:pt x="862" y="4129"/>
                </a:lnTo>
                <a:lnTo>
                  <a:pt x="859" y="4127"/>
                </a:lnTo>
                <a:lnTo>
                  <a:pt x="857" y="4125"/>
                </a:lnTo>
                <a:lnTo>
                  <a:pt x="854" y="4123"/>
                </a:lnTo>
                <a:lnTo>
                  <a:pt x="852" y="4120"/>
                </a:lnTo>
                <a:lnTo>
                  <a:pt x="850" y="4117"/>
                </a:lnTo>
                <a:lnTo>
                  <a:pt x="848" y="4114"/>
                </a:lnTo>
                <a:lnTo>
                  <a:pt x="847" y="4111"/>
                </a:lnTo>
                <a:lnTo>
                  <a:pt x="846" y="4108"/>
                </a:lnTo>
                <a:lnTo>
                  <a:pt x="845" y="4105"/>
                </a:lnTo>
                <a:lnTo>
                  <a:pt x="845" y="4101"/>
                </a:lnTo>
                <a:lnTo>
                  <a:pt x="845" y="4098"/>
                </a:lnTo>
                <a:lnTo>
                  <a:pt x="845" y="4095"/>
                </a:lnTo>
                <a:lnTo>
                  <a:pt x="845" y="4092"/>
                </a:lnTo>
                <a:lnTo>
                  <a:pt x="846" y="4089"/>
                </a:lnTo>
                <a:lnTo>
                  <a:pt x="848" y="4086"/>
                </a:lnTo>
                <a:lnTo>
                  <a:pt x="849" y="4083"/>
                </a:lnTo>
                <a:lnTo>
                  <a:pt x="851" y="4080"/>
                </a:lnTo>
                <a:lnTo>
                  <a:pt x="853" y="4078"/>
                </a:lnTo>
                <a:lnTo>
                  <a:pt x="855" y="4075"/>
                </a:lnTo>
                <a:lnTo>
                  <a:pt x="858" y="4073"/>
                </a:lnTo>
                <a:lnTo>
                  <a:pt x="861" y="4071"/>
                </a:lnTo>
                <a:lnTo>
                  <a:pt x="864" y="4070"/>
                </a:lnTo>
                <a:lnTo>
                  <a:pt x="867" y="4068"/>
                </a:lnTo>
                <a:lnTo>
                  <a:pt x="1130" y="3978"/>
                </a:lnTo>
                <a:lnTo>
                  <a:pt x="1133" y="3977"/>
                </a:lnTo>
                <a:lnTo>
                  <a:pt x="1137" y="3977"/>
                </a:lnTo>
                <a:lnTo>
                  <a:pt x="1140" y="3977"/>
                </a:lnTo>
                <a:lnTo>
                  <a:pt x="1143" y="3977"/>
                </a:lnTo>
                <a:lnTo>
                  <a:pt x="1147" y="3978"/>
                </a:lnTo>
                <a:lnTo>
                  <a:pt x="1150" y="3978"/>
                </a:lnTo>
                <a:lnTo>
                  <a:pt x="1153" y="3980"/>
                </a:lnTo>
                <a:lnTo>
                  <a:pt x="1156" y="3981"/>
                </a:lnTo>
                <a:lnTo>
                  <a:pt x="1159" y="3983"/>
                </a:lnTo>
                <a:lnTo>
                  <a:pt x="1161" y="3984"/>
                </a:lnTo>
                <a:lnTo>
                  <a:pt x="1164" y="3986"/>
                </a:lnTo>
                <a:lnTo>
                  <a:pt x="1166" y="3989"/>
                </a:lnTo>
                <a:lnTo>
                  <a:pt x="1168" y="3991"/>
                </a:lnTo>
                <a:lnTo>
                  <a:pt x="1170" y="3994"/>
                </a:lnTo>
                <a:lnTo>
                  <a:pt x="1172" y="3997"/>
                </a:lnTo>
                <a:lnTo>
                  <a:pt x="1173" y="4000"/>
                </a:lnTo>
                <a:moveTo>
                  <a:pt x="6278" y="4050"/>
                </a:moveTo>
                <a:lnTo>
                  <a:pt x="6279" y="4047"/>
                </a:lnTo>
                <a:lnTo>
                  <a:pt x="6280" y="4044"/>
                </a:lnTo>
                <a:lnTo>
                  <a:pt x="6282" y="4041"/>
                </a:lnTo>
                <a:lnTo>
                  <a:pt x="6284" y="4038"/>
                </a:lnTo>
                <a:lnTo>
                  <a:pt x="6286" y="4036"/>
                </a:lnTo>
                <a:lnTo>
                  <a:pt x="6288" y="4033"/>
                </a:lnTo>
                <a:lnTo>
                  <a:pt x="6291" y="4031"/>
                </a:lnTo>
                <a:lnTo>
                  <a:pt x="6294" y="4029"/>
                </a:lnTo>
                <a:lnTo>
                  <a:pt x="6297" y="4028"/>
                </a:lnTo>
                <a:lnTo>
                  <a:pt x="6300" y="4027"/>
                </a:lnTo>
                <a:lnTo>
                  <a:pt x="6303" y="4026"/>
                </a:lnTo>
                <a:lnTo>
                  <a:pt x="6306" y="4025"/>
                </a:lnTo>
                <a:lnTo>
                  <a:pt x="6310" y="4025"/>
                </a:lnTo>
                <a:lnTo>
                  <a:pt x="6313" y="4025"/>
                </a:lnTo>
                <a:lnTo>
                  <a:pt x="6316" y="4025"/>
                </a:lnTo>
                <a:lnTo>
                  <a:pt x="6320" y="4026"/>
                </a:lnTo>
                <a:lnTo>
                  <a:pt x="6585" y="4102"/>
                </a:lnTo>
                <a:lnTo>
                  <a:pt x="6588" y="4103"/>
                </a:lnTo>
                <a:lnTo>
                  <a:pt x="6591" y="4105"/>
                </a:lnTo>
                <a:lnTo>
                  <a:pt x="6594" y="4106"/>
                </a:lnTo>
                <a:lnTo>
                  <a:pt x="6597" y="4108"/>
                </a:lnTo>
                <a:lnTo>
                  <a:pt x="6599" y="4110"/>
                </a:lnTo>
                <a:lnTo>
                  <a:pt x="6601" y="4113"/>
                </a:lnTo>
                <a:lnTo>
                  <a:pt x="6603" y="4115"/>
                </a:lnTo>
                <a:lnTo>
                  <a:pt x="6605" y="4118"/>
                </a:lnTo>
                <a:lnTo>
                  <a:pt x="6607" y="4121"/>
                </a:lnTo>
                <a:lnTo>
                  <a:pt x="6608" y="4124"/>
                </a:lnTo>
                <a:lnTo>
                  <a:pt x="6609" y="4127"/>
                </a:lnTo>
                <a:lnTo>
                  <a:pt x="6609" y="4130"/>
                </a:lnTo>
                <a:lnTo>
                  <a:pt x="6609" y="4133"/>
                </a:lnTo>
                <a:lnTo>
                  <a:pt x="6609" y="4137"/>
                </a:lnTo>
                <a:lnTo>
                  <a:pt x="6609" y="4140"/>
                </a:lnTo>
                <a:lnTo>
                  <a:pt x="6608" y="4143"/>
                </a:lnTo>
                <a:lnTo>
                  <a:pt x="6607" y="4146"/>
                </a:lnTo>
                <a:lnTo>
                  <a:pt x="6605" y="4149"/>
                </a:lnTo>
                <a:lnTo>
                  <a:pt x="6603" y="4152"/>
                </a:lnTo>
                <a:lnTo>
                  <a:pt x="6601" y="4155"/>
                </a:lnTo>
                <a:lnTo>
                  <a:pt x="6599" y="4157"/>
                </a:lnTo>
                <a:lnTo>
                  <a:pt x="6597" y="4160"/>
                </a:lnTo>
                <a:lnTo>
                  <a:pt x="6594" y="4162"/>
                </a:lnTo>
                <a:lnTo>
                  <a:pt x="6591" y="4163"/>
                </a:lnTo>
                <a:lnTo>
                  <a:pt x="6589" y="4165"/>
                </a:lnTo>
                <a:lnTo>
                  <a:pt x="6586" y="4166"/>
                </a:lnTo>
                <a:lnTo>
                  <a:pt x="6582" y="4167"/>
                </a:lnTo>
                <a:lnTo>
                  <a:pt x="6579" y="4167"/>
                </a:lnTo>
                <a:lnTo>
                  <a:pt x="6576" y="4167"/>
                </a:lnTo>
                <a:lnTo>
                  <a:pt x="6572" y="4167"/>
                </a:lnTo>
                <a:lnTo>
                  <a:pt x="6569" y="4167"/>
                </a:lnTo>
                <a:lnTo>
                  <a:pt x="6566" y="4166"/>
                </a:lnTo>
                <a:lnTo>
                  <a:pt x="6302" y="4091"/>
                </a:lnTo>
                <a:lnTo>
                  <a:pt x="6298" y="4090"/>
                </a:lnTo>
                <a:lnTo>
                  <a:pt x="6295" y="4089"/>
                </a:lnTo>
                <a:lnTo>
                  <a:pt x="6292" y="4087"/>
                </a:lnTo>
                <a:lnTo>
                  <a:pt x="6290" y="4085"/>
                </a:lnTo>
                <a:lnTo>
                  <a:pt x="6287" y="4083"/>
                </a:lnTo>
                <a:lnTo>
                  <a:pt x="6285" y="4081"/>
                </a:lnTo>
                <a:lnTo>
                  <a:pt x="6283" y="4078"/>
                </a:lnTo>
                <a:lnTo>
                  <a:pt x="6281" y="4075"/>
                </a:lnTo>
                <a:lnTo>
                  <a:pt x="6280" y="4073"/>
                </a:lnTo>
                <a:lnTo>
                  <a:pt x="6278" y="4070"/>
                </a:lnTo>
                <a:lnTo>
                  <a:pt x="6277" y="4067"/>
                </a:lnTo>
                <a:lnTo>
                  <a:pt x="6277" y="4063"/>
                </a:lnTo>
                <a:lnTo>
                  <a:pt x="6276" y="4060"/>
                </a:lnTo>
                <a:lnTo>
                  <a:pt x="6276" y="4057"/>
                </a:lnTo>
                <a:lnTo>
                  <a:pt x="6277" y="4053"/>
                </a:lnTo>
                <a:lnTo>
                  <a:pt x="6278" y="4050"/>
                </a:lnTo>
                <a:moveTo>
                  <a:pt x="10968" y="4056"/>
                </a:moveTo>
                <a:lnTo>
                  <a:pt x="10969" y="4059"/>
                </a:lnTo>
                <a:lnTo>
                  <a:pt x="10970" y="4063"/>
                </a:lnTo>
                <a:lnTo>
                  <a:pt x="10970" y="4066"/>
                </a:lnTo>
                <a:lnTo>
                  <a:pt x="10970" y="4070"/>
                </a:lnTo>
                <a:lnTo>
                  <a:pt x="10970" y="4073"/>
                </a:lnTo>
                <a:lnTo>
                  <a:pt x="10969" y="4076"/>
                </a:lnTo>
                <a:lnTo>
                  <a:pt x="10968" y="4079"/>
                </a:lnTo>
                <a:lnTo>
                  <a:pt x="10966" y="4082"/>
                </a:lnTo>
                <a:lnTo>
                  <a:pt x="10965" y="4085"/>
                </a:lnTo>
                <a:lnTo>
                  <a:pt x="10963" y="4088"/>
                </a:lnTo>
                <a:lnTo>
                  <a:pt x="10961" y="4090"/>
                </a:lnTo>
                <a:lnTo>
                  <a:pt x="10958" y="4092"/>
                </a:lnTo>
                <a:lnTo>
                  <a:pt x="10956" y="4094"/>
                </a:lnTo>
                <a:lnTo>
                  <a:pt x="10953" y="4096"/>
                </a:lnTo>
                <a:lnTo>
                  <a:pt x="10950" y="4098"/>
                </a:lnTo>
                <a:lnTo>
                  <a:pt x="10946" y="4099"/>
                </a:lnTo>
                <a:lnTo>
                  <a:pt x="10680" y="4183"/>
                </a:lnTo>
                <a:lnTo>
                  <a:pt x="10677" y="4184"/>
                </a:lnTo>
                <a:lnTo>
                  <a:pt x="10674" y="4184"/>
                </a:lnTo>
                <a:lnTo>
                  <a:pt x="10670" y="4184"/>
                </a:lnTo>
                <a:lnTo>
                  <a:pt x="10667" y="4184"/>
                </a:lnTo>
                <a:lnTo>
                  <a:pt x="10663" y="4184"/>
                </a:lnTo>
                <a:lnTo>
                  <a:pt x="10660" y="4183"/>
                </a:lnTo>
                <a:lnTo>
                  <a:pt x="10657" y="4182"/>
                </a:lnTo>
                <a:lnTo>
                  <a:pt x="10654" y="4180"/>
                </a:lnTo>
                <a:lnTo>
                  <a:pt x="10651" y="4179"/>
                </a:lnTo>
                <a:lnTo>
                  <a:pt x="10648" y="4177"/>
                </a:lnTo>
                <a:lnTo>
                  <a:pt x="10646" y="4175"/>
                </a:lnTo>
                <a:lnTo>
                  <a:pt x="10644" y="4172"/>
                </a:lnTo>
                <a:lnTo>
                  <a:pt x="10642" y="4170"/>
                </a:lnTo>
                <a:lnTo>
                  <a:pt x="10640" y="4167"/>
                </a:lnTo>
                <a:lnTo>
                  <a:pt x="10638" y="4164"/>
                </a:lnTo>
                <a:lnTo>
                  <a:pt x="10637" y="4161"/>
                </a:lnTo>
                <a:lnTo>
                  <a:pt x="10636" y="4158"/>
                </a:lnTo>
                <a:lnTo>
                  <a:pt x="10636" y="4154"/>
                </a:lnTo>
                <a:lnTo>
                  <a:pt x="10636" y="4151"/>
                </a:lnTo>
                <a:lnTo>
                  <a:pt x="10636" y="4148"/>
                </a:lnTo>
                <a:lnTo>
                  <a:pt x="10636" y="4144"/>
                </a:lnTo>
                <a:lnTo>
                  <a:pt x="10637" y="4141"/>
                </a:lnTo>
                <a:lnTo>
                  <a:pt x="10638" y="4138"/>
                </a:lnTo>
                <a:lnTo>
                  <a:pt x="10640" y="4135"/>
                </a:lnTo>
                <a:lnTo>
                  <a:pt x="10642" y="4132"/>
                </a:lnTo>
                <a:lnTo>
                  <a:pt x="10644" y="4130"/>
                </a:lnTo>
                <a:lnTo>
                  <a:pt x="10646" y="4127"/>
                </a:lnTo>
                <a:lnTo>
                  <a:pt x="10648" y="4125"/>
                </a:lnTo>
                <a:lnTo>
                  <a:pt x="10651" y="4123"/>
                </a:lnTo>
                <a:lnTo>
                  <a:pt x="10654" y="4122"/>
                </a:lnTo>
                <a:lnTo>
                  <a:pt x="10657" y="4120"/>
                </a:lnTo>
                <a:lnTo>
                  <a:pt x="10660" y="4119"/>
                </a:lnTo>
                <a:lnTo>
                  <a:pt x="10925" y="4035"/>
                </a:lnTo>
                <a:lnTo>
                  <a:pt x="10929" y="4034"/>
                </a:lnTo>
                <a:lnTo>
                  <a:pt x="10932" y="4034"/>
                </a:lnTo>
                <a:lnTo>
                  <a:pt x="10935" y="4033"/>
                </a:lnTo>
                <a:lnTo>
                  <a:pt x="10938" y="4033"/>
                </a:lnTo>
                <a:lnTo>
                  <a:pt x="10942" y="4034"/>
                </a:lnTo>
                <a:lnTo>
                  <a:pt x="10945" y="4035"/>
                </a:lnTo>
                <a:lnTo>
                  <a:pt x="10948" y="4036"/>
                </a:lnTo>
                <a:lnTo>
                  <a:pt x="10951" y="4037"/>
                </a:lnTo>
                <a:lnTo>
                  <a:pt x="10954" y="4039"/>
                </a:lnTo>
                <a:lnTo>
                  <a:pt x="10957" y="4040"/>
                </a:lnTo>
                <a:lnTo>
                  <a:pt x="10959" y="4043"/>
                </a:lnTo>
                <a:lnTo>
                  <a:pt x="10962" y="4045"/>
                </a:lnTo>
                <a:lnTo>
                  <a:pt x="10964" y="4047"/>
                </a:lnTo>
                <a:lnTo>
                  <a:pt x="10965" y="4050"/>
                </a:lnTo>
                <a:lnTo>
                  <a:pt x="10967" y="4053"/>
                </a:lnTo>
                <a:lnTo>
                  <a:pt x="10968" y="4056"/>
                </a:lnTo>
                <a:moveTo>
                  <a:pt x="655" y="4188"/>
                </a:moveTo>
                <a:lnTo>
                  <a:pt x="656" y="4191"/>
                </a:lnTo>
                <a:lnTo>
                  <a:pt x="657" y="4195"/>
                </a:lnTo>
                <a:lnTo>
                  <a:pt x="657" y="4198"/>
                </a:lnTo>
                <a:lnTo>
                  <a:pt x="657" y="4201"/>
                </a:lnTo>
                <a:lnTo>
                  <a:pt x="657" y="4204"/>
                </a:lnTo>
                <a:lnTo>
                  <a:pt x="657" y="4208"/>
                </a:lnTo>
                <a:lnTo>
                  <a:pt x="656" y="4211"/>
                </a:lnTo>
                <a:lnTo>
                  <a:pt x="655" y="4214"/>
                </a:lnTo>
                <a:lnTo>
                  <a:pt x="654" y="4217"/>
                </a:lnTo>
                <a:lnTo>
                  <a:pt x="652" y="4220"/>
                </a:lnTo>
                <a:lnTo>
                  <a:pt x="650" y="4222"/>
                </a:lnTo>
                <a:lnTo>
                  <a:pt x="648" y="4225"/>
                </a:lnTo>
                <a:lnTo>
                  <a:pt x="646" y="4227"/>
                </a:lnTo>
                <a:lnTo>
                  <a:pt x="643" y="4229"/>
                </a:lnTo>
                <a:lnTo>
                  <a:pt x="640" y="4231"/>
                </a:lnTo>
                <a:lnTo>
                  <a:pt x="637" y="4232"/>
                </a:lnTo>
                <a:lnTo>
                  <a:pt x="390" y="4348"/>
                </a:lnTo>
                <a:lnTo>
                  <a:pt x="387" y="4349"/>
                </a:lnTo>
                <a:lnTo>
                  <a:pt x="383" y="4350"/>
                </a:lnTo>
                <a:lnTo>
                  <a:pt x="380" y="4351"/>
                </a:lnTo>
                <a:lnTo>
                  <a:pt x="377" y="4351"/>
                </a:lnTo>
                <a:lnTo>
                  <a:pt x="373" y="4352"/>
                </a:lnTo>
                <a:lnTo>
                  <a:pt x="370" y="4351"/>
                </a:lnTo>
                <a:lnTo>
                  <a:pt x="367" y="4351"/>
                </a:lnTo>
                <a:lnTo>
                  <a:pt x="364" y="4350"/>
                </a:lnTo>
                <a:lnTo>
                  <a:pt x="361" y="4349"/>
                </a:lnTo>
                <a:lnTo>
                  <a:pt x="358" y="4347"/>
                </a:lnTo>
                <a:lnTo>
                  <a:pt x="355" y="4346"/>
                </a:lnTo>
                <a:lnTo>
                  <a:pt x="352" y="4344"/>
                </a:lnTo>
                <a:lnTo>
                  <a:pt x="350" y="4341"/>
                </a:lnTo>
                <a:lnTo>
                  <a:pt x="348" y="4339"/>
                </a:lnTo>
                <a:lnTo>
                  <a:pt x="346" y="4336"/>
                </a:lnTo>
                <a:lnTo>
                  <a:pt x="344" y="4333"/>
                </a:lnTo>
                <a:lnTo>
                  <a:pt x="342" y="4330"/>
                </a:lnTo>
                <a:lnTo>
                  <a:pt x="341" y="4327"/>
                </a:lnTo>
                <a:lnTo>
                  <a:pt x="341" y="4324"/>
                </a:lnTo>
                <a:lnTo>
                  <a:pt x="340" y="4320"/>
                </a:lnTo>
                <a:lnTo>
                  <a:pt x="340" y="4317"/>
                </a:lnTo>
                <a:lnTo>
                  <a:pt x="340" y="4314"/>
                </a:lnTo>
                <a:lnTo>
                  <a:pt x="341" y="4311"/>
                </a:lnTo>
                <a:lnTo>
                  <a:pt x="342" y="4308"/>
                </a:lnTo>
                <a:lnTo>
                  <a:pt x="343" y="4305"/>
                </a:lnTo>
                <a:lnTo>
                  <a:pt x="344" y="4302"/>
                </a:lnTo>
                <a:lnTo>
                  <a:pt x="346" y="4299"/>
                </a:lnTo>
                <a:lnTo>
                  <a:pt x="348" y="4296"/>
                </a:lnTo>
                <a:lnTo>
                  <a:pt x="350" y="4294"/>
                </a:lnTo>
                <a:lnTo>
                  <a:pt x="352" y="4292"/>
                </a:lnTo>
                <a:lnTo>
                  <a:pt x="355" y="4290"/>
                </a:lnTo>
                <a:lnTo>
                  <a:pt x="358" y="4288"/>
                </a:lnTo>
                <a:lnTo>
                  <a:pt x="610" y="4170"/>
                </a:lnTo>
                <a:lnTo>
                  <a:pt x="613" y="4169"/>
                </a:lnTo>
                <a:lnTo>
                  <a:pt x="616" y="4168"/>
                </a:lnTo>
                <a:lnTo>
                  <a:pt x="620" y="4168"/>
                </a:lnTo>
                <a:lnTo>
                  <a:pt x="623" y="4168"/>
                </a:lnTo>
                <a:lnTo>
                  <a:pt x="626" y="4168"/>
                </a:lnTo>
                <a:lnTo>
                  <a:pt x="630" y="4168"/>
                </a:lnTo>
                <a:lnTo>
                  <a:pt x="633" y="4169"/>
                </a:lnTo>
                <a:lnTo>
                  <a:pt x="636" y="4170"/>
                </a:lnTo>
                <a:lnTo>
                  <a:pt x="639" y="4171"/>
                </a:lnTo>
                <a:lnTo>
                  <a:pt x="642" y="4173"/>
                </a:lnTo>
                <a:lnTo>
                  <a:pt x="644" y="4175"/>
                </a:lnTo>
                <a:lnTo>
                  <a:pt x="647" y="4177"/>
                </a:lnTo>
                <a:lnTo>
                  <a:pt x="649" y="4180"/>
                </a:lnTo>
                <a:lnTo>
                  <a:pt x="651" y="4182"/>
                </a:lnTo>
                <a:lnTo>
                  <a:pt x="653" y="4185"/>
                </a:lnTo>
                <a:lnTo>
                  <a:pt x="655" y="4188"/>
                </a:lnTo>
                <a:moveTo>
                  <a:pt x="6806" y="4204"/>
                </a:moveTo>
                <a:lnTo>
                  <a:pt x="6807" y="4201"/>
                </a:lnTo>
                <a:lnTo>
                  <a:pt x="6808" y="4198"/>
                </a:lnTo>
                <a:lnTo>
                  <a:pt x="6810" y="4195"/>
                </a:lnTo>
                <a:lnTo>
                  <a:pt x="6812" y="4193"/>
                </a:lnTo>
                <a:lnTo>
                  <a:pt x="6815" y="4190"/>
                </a:lnTo>
                <a:lnTo>
                  <a:pt x="6817" y="4188"/>
                </a:lnTo>
                <a:lnTo>
                  <a:pt x="6820" y="4187"/>
                </a:lnTo>
                <a:lnTo>
                  <a:pt x="6823" y="4185"/>
                </a:lnTo>
                <a:lnTo>
                  <a:pt x="6826" y="4184"/>
                </a:lnTo>
                <a:lnTo>
                  <a:pt x="6829" y="4183"/>
                </a:lnTo>
                <a:lnTo>
                  <a:pt x="6832" y="4182"/>
                </a:lnTo>
                <a:lnTo>
                  <a:pt x="6835" y="4181"/>
                </a:lnTo>
                <a:lnTo>
                  <a:pt x="6838" y="4181"/>
                </a:lnTo>
                <a:lnTo>
                  <a:pt x="6842" y="4182"/>
                </a:lnTo>
                <a:lnTo>
                  <a:pt x="6845" y="4182"/>
                </a:lnTo>
                <a:lnTo>
                  <a:pt x="6849" y="4183"/>
                </a:lnTo>
                <a:lnTo>
                  <a:pt x="6981" y="4226"/>
                </a:lnTo>
                <a:lnTo>
                  <a:pt x="7113" y="4267"/>
                </a:lnTo>
                <a:lnTo>
                  <a:pt x="7116" y="4268"/>
                </a:lnTo>
                <a:lnTo>
                  <a:pt x="7119" y="4270"/>
                </a:lnTo>
                <a:lnTo>
                  <a:pt x="7122" y="4272"/>
                </a:lnTo>
                <a:lnTo>
                  <a:pt x="7124" y="4274"/>
                </a:lnTo>
                <a:lnTo>
                  <a:pt x="7127" y="4276"/>
                </a:lnTo>
                <a:lnTo>
                  <a:pt x="7129" y="4278"/>
                </a:lnTo>
                <a:lnTo>
                  <a:pt x="7131" y="4281"/>
                </a:lnTo>
                <a:lnTo>
                  <a:pt x="7133" y="4284"/>
                </a:lnTo>
                <a:lnTo>
                  <a:pt x="7134" y="4286"/>
                </a:lnTo>
                <a:lnTo>
                  <a:pt x="7135" y="4289"/>
                </a:lnTo>
                <a:lnTo>
                  <a:pt x="7136" y="4293"/>
                </a:lnTo>
                <a:lnTo>
                  <a:pt x="7137" y="4296"/>
                </a:lnTo>
                <a:lnTo>
                  <a:pt x="7137" y="4299"/>
                </a:lnTo>
                <a:lnTo>
                  <a:pt x="7137" y="4302"/>
                </a:lnTo>
                <a:lnTo>
                  <a:pt x="7136" y="4306"/>
                </a:lnTo>
                <a:lnTo>
                  <a:pt x="7136" y="4309"/>
                </a:lnTo>
                <a:lnTo>
                  <a:pt x="7134" y="4312"/>
                </a:lnTo>
                <a:lnTo>
                  <a:pt x="7133" y="4315"/>
                </a:lnTo>
                <a:lnTo>
                  <a:pt x="7131" y="4318"/>
                </a:lnTo>
                <a:lnTo>
                  <a:pt x="7129" y="4321"/>
                </a:lnTo>
                <a:lnTo>
                  <a:pt x="7127" y="4323"/>
                </a:lnTo>
                <a:lnTo>
                  <a:pt x="7125" y="4326"/>
                </a:lnTo>
                <a:lnTo>
                  <a:pt x="7122" y="4327"/>
                </a:lnTo>
                <a:lnTo>
                  <a:pt x="7119" y="4329"/>
                </a:lnTo>
                <a:lnTo>
                  <a:pt x="7116" y="4331"/>
                </a:lnTo>
                <a:lnTo>
                  <a:pt x="7113" y="4332"/>
                </a:lnTo>
                <a:lnTo>
                  <a:pt x="7110" y="4333"/>
                </a:lnTo>
                <a:lnTo>
                  <a:pt x="7106" y="4333"/>
                </a:lnTo>
                <a:lnTo>
                  <a:pt x="7103" y="4333"/>
                </a:lnTo>
                <a:lnTo>
                  <a:pt x="7099" y="4333"/>
                </a:lnTo>
                <a:lnTo>
                  <a:pt x="7096" y="4333"/>
                </a:lnTo>
                <a:lnTo>
                  <a:pt x="7093" y="4332"/>
                </a:lnTo>
                <a:lnTo>
                  <a:pt x="6960" y="4290"/>
                </a:lnTo>
                <a:lnTo>
                  <a:pt x="6828" y="4247"/>
                </a:lnTo>
                <a:lnTo>
                  <a:pt x="6824" y="4246"/>
                </a:lnTo>
                <a:lnTo>
                  <a:pt x="6821" y="4244"/>
                </a:lnTo>
                <a:lnTo>
                  <a:pt x="6818" y="4242"/>
                </a:lnTo>
                <a:lnTo>
                  <a:pt x="6816" y="4240"/>
                </a:lnTo>
                <a:lnTo>
                  <a:pt x="6813" y="4238"/>
                </a:lnTo>
                <a:lnTo>
                  <a:pt x="6811" y="4236"/>
                </a:lnTo>
                <a:lnTo>
                  <a:pt x="6809" y="4233"/>
                </a:lnTo>
                <a:lnTo>
                  <a:pt x="6808" y="4230"/>
                </a:lnTo>
                <a:lnTo>
                  <a:pt x="6806" y="4227"/>
                </a:lnTo>
                <a:lnTo>
                  <a:pt x="6805" y="4224"/>
                </a:lnTo>
                <a:lnTo>
                  <a:pt x="6804" y="4221"/>
                </a:lnTo>
                <a:lnTo>
                  <a:pt x="6804" y="4218"/>
                </a:lnTo>
                <a:lnTo>
                  <a:pt x="6804" y="4214"/>
                </a:lnTo>
                <a:lnTo>
                  <a:pt x="6804" y="4211"/>
                </a:lnTo>
                <a:lnTo>
                  <a:pt x="6805" y="4207"/>
                </a:lnTo>
                <a:lnTo>
                  <a:pt x="6806" y="4204"/>
                </a:lnTo>
                <a:moveTo>
                  <a:pt x="10435" y="4218"/>
                </a:moveTo>
                <a:lnTo>
                  <a:pt x="10436" y="4221"/>
                </a:lnTo>
                <a:lnTo>
                  <a:pt x="10437" y="4225"/>
                </a:lnTo>
                <a:lnTo>
                  <a:pt x="10437" y="4228"/>
                </a:lnTo>
                <a:lnTo>
                  <a:pt x="10436" y="4232"/>
                </a:lnTo>
                <a:lnTo>
                  <a:pt x="10436" y="4235"/>
                </a:lnTo>
                <a:lnTo>
                  <a:pt x="10435" y="4238"/>
                </a:lnTo>
                <a:lnTo>
                  <a:pt x="10434" y="4241"/>
                </a:lnTo>
                <a:lnTo>
                  <a:pt x="10432" y="4244"/>
                </a:lnTo>
                <a:lnTo>
                  <a:pt x="10430" y="4247"/>
                </a:lnTo>
                <a:lnTo>
                  <a:pt x="10428" y="4249"/>
                </a:lnTo>
                <a:lnTo>
                  <a:pt x="10426" y="4251"/>
                </a:lnTo>
                <a:lnTo>
                  <a:pt x="10423" y="4254"/>
                </a:lnTo>
                <a:lnTo>
                  <a:pt x="10421" y="4255"/>
                </a:lnTo>
                <a:lnTo>
                  <a:pt x="10418" y="4257"/>
                </a:lnTo>
                <a:lnTo>
                  <a:pt x="10415" y="4258"/>
                </a:lnTo>
                <a:lnTo>
                  <a:pt x="10411" y="4259"/>
                </a:lnTo>
                <a:lnTo>
                  <a:pt x="10140" y="4328"/>
                </a:lnTo>
                <a:lnTo>
                  <a:pt x="10137" y="4329"/>
                </a:lnTo>
                <a:lnTo>
                  <a:pt x="10134" y="4329"/>
                </a:lnTo>
                <a:lnTo>
                  <a:pt x="10130" y="4329"/>
                </a:lnTo>
                <a:lnTo>
                  <a:pt x="10127" y="4328"/>
                </a:lnTo>
                <a:lnTo>
                  <a:pt x="10124" y="4328"/>
                </a:lnTo>
                <a:lnTo>
                  <a:pt x="10121" y="4327"/>
                </a:lnTo>
                <a:lnTo>
                  <a:pt x="10118" y="4325"/>
                </a:lnTo>
                <a:lnTo>
                  <a:pt x="10115" y="4324"/>
                </a:lnTo>
                <a:lnTo>
                  <a:pt x="10112" y="4322"/>
                </a:lnTo>
                <a:lnTo>
                  <a:pt x="10109" y="4320"/>
                </a:lnTo>
                <a:lnTo>
                  <a:pt x="10107" y="4318"/>
                </a:lnTo>
                <a:lnTo>
                  <a:pt x="10105" y="4315"/>
                </a:lnTo>
                <a:lnTo>
                  <a:pt x="10103" y="4312"/>
                </a:lnTo>
                <a:lnTo>
                  <a:pt x="10102" y="4309"/>
                </a:lnTo>
                <a:lnTo>
                  <a:pt x="10100" y="4306"/>
                </a:lnTo>
                <a:lnTo>
                  <a:pt x="10099" y="4303"/>
                </a:lnTo>
                <a:lnTo>
                  <a:pt x="10099" y="4300"/>
                </a:lnTo>
                <a:lnTo>
                  <a:pt x="10098" y="4296"/>
                </a:lnTo>
                <a:lnTo>
                  <a:pt x="10098" y="4293"/>
                </a:lnTo>
                <a:lnTo>
                  <a:pt x="10099" y="4290"/>
                </a:lnTo>
                <a:lnTo>
                  <a:pt x="10099" y="4287"/>
                </a:lnTo>
                <a:lnTo>
                  <a:pt x="10100" y="4283"/>
                </a:lnTo>
                <a:lnTo>
                  <a:pt x="10102" y="4281"/>
                </a:lnTo>
                <a:lnTo>
                  <a:pt x="10103" y="4278"/>
                </a:lnTo>
                <a:lnTo>
                  <a:pt x="10105" y="4275"/>
                </a:lnTo>
                <a:lnTo>
                  <a:pt x="10107" y="4272"/>
                </a:lnTo>
                <a:lnTo>
                  <a:pt x="10110" y="4270"/>
                </a:lnTo>
                <a:lnTo>
                  <a:pt x="10112" y="4268"/>
                </a:lnTo>
                <a:lnTo>
                  <a:pt x="10115" y="4266"/>
                </a:lnTo>
                <a:lnTo>
                  <a:pt x="10118" y="4265"/>
                </a:lnTo>
                <a:lnTo>
                  <a:pt x="10121" y="4263"/>
                </a:lnTo>
                <a:lnTo>
                  <a:pt x="10124" y="4262"/>
                </a:lnTo>
                <a:lnTo>
                  <a:pt x="10393" y="4195"/>
                </a:lnTo>
                <a:lnTo>
                  <a:pt x="10397" y="4194"/>
                </a:lnTo>
                <a:lnTo>
                  <a:pt x="10400" y="4194"/>
                </a:lnTo>
                <a:lnTo>
                  <a:pt x="10404" y="4194"/>
                </a:lnTo>
                <a:lnTo>
                  <a:pt x="10407" y="4194"/>
                </a:lnTo>
                <a:lnTo>
                  <a:pt x="10410" y="4195"/>
                </a:lnTo>
                <a:lnTo>
                  <a:pt x="10413" y="4195"/>
                </a:lnTo>
                <a:lnTo>
                  <a:pt x="10416" y="4197"/>
                </a:lnTo>
                <a:lnTo>
                  <a:pt x="10419" y="4198"/>
                </a:lnTo>
                <a:lnTo>
                  <a:pt x="10422" y="4200"/>
                </a:lnTo>
                <a:lnTo>
                  <a:pt x="10425" y="4202"/>
                </a:lnTo>
                <a:lnTo>
                  <a:pt x="10427" y="4204"/>
                </a:lnTo>
                <a:lnTo>
                  <a:pt x="10429" y="4206"/>
                </a:lnTo>
                <a:lnTo>
                  <a:pt x="10431" y="4209"/>
                </a:lnTo>
                <a:lnTo>
                  <a:pt x="10433" y="4212"/>
                </a:lnTo>
                <a:lnTo>
                  <a:pt x="10434" y="4215"/>
                </a:lnTo>
                <a:lnTo>
                  <a:pt x="10435" y="4218"/>
                </a:lnTo>
                <a:moveTo>
                  <a:pt x="9893" y="4348"/>
                </a:moveTo>
                <a:lnTo>
                  <a:pt x="9894" y="4351"/>
                </a:lnTo>
                <a:lnTo>
                  <a:pt x="9894" y="4355"/>
                </a:lnTo>
                <a:lnTo>
                  <a:pt x="9894" y="4358"/>
                </a:lnTo>
                <a:lnTo>
                  <a:pt x="9894" y="4361"/>
                </a:lnTo>
                <a:lnTo>
                  <a:pt x="9893" y="4364"/>
                </a:lnTo>
                <a:lnTo>
                  <a:pt x="9892" y="4368"/>
                </a:lnTo>
                <a:lnTo>
                  <a:pt x="9890" y="4370"/>
                </a:lnTo>
                <a:lnTo>
                  <a:pt x="9889" y="4373"/>
                </a:lnTo>
                <a:lnTo>
                  <a:pt x="9887" y="4376"/>
                </a:lnTo>
                <a:lnTo>
                  <a:pt x="9885" y="4378"/>
                </a:lnTo>
                <a:lnTo>
                  <a:pt x="9882" y="4381"/>
                </a:lnTo>
                <a:lnTo>
                  <a:pt x="9880" y="4383"/>
                </a:lnTo>
                <a:lnTo>
                  <a:pt x="9877" y="4384"/>
                </a:lnTo>
                <a:lnTo>
                  <a:pt x="9874" y="4386"/>
                </a:lnTo>
                <a:lnTo>
                  <a:pt x="9871" y="4387"/>
                </a:lnTo>
                <a:lnTo>
                  <a:pt x="9867" y="4388"/>
                </a:lnTo>
                <a:lnTo>
                  <a:pt x="9591" y="4438"/>
                </a:lnTo>
                <a:lnTo>
                  <a:pt x="9588" y="4438"/>
                </a:lnTo>
                <a:lnTo>
                  <a:pt x="9585" y="4438"/>
                </a:lnTo>
                <a:lnTo>
                  <a:pt x="9581" y="4438"/>
                </a:lnTo>
                <a:lnTo>
                  <a:pt x="9578" y="4438"/>
                </a:lnTo>
                <a:lnTo>
                  <a:pt x="9575" y="4437"/>
                </a:lnTo>
                <a:lnTo>
                  <a:pt x="9572" y="4435"/>
                </a:lnTo>
                <a:lnTo>
                  <a:pt x="9569" y="4434"/>
                </a:lnTo>
                <a:lnTo>
                  <a:pt x="9566" y="4432"/>
                </a:lnTo>
                <a:lnTo>
                  <a:pt x="9564" y="4430"/>
                </a:lnTo>
                <a:lnTo>
                  <a:pt x="9561" y="4428"/>
                </a:lnTo>
                <a:lnTo>
                  <a:pt x="9559" y="4426"/>
                </a:lnTo>
                <a:lnTo>
                  <a:pt x="9557" y="4423"/>
                </a:lnTo>
                <a:lnTo>
                  <a:pt x="9556" y="4420"/>
                </a:lnTo>
                <a:lnTo>
                  <a:pt x="9554" y="4417"/>
                </a:lnTo>
                <a:lnTo>
                  <a:pt x="9553" y="4414"/>
                </a:lnTo>
                <a:lnTo>
                  <a:pt x="9552" y="4410"/>
                </a:lnTo>
                <a:lnTo>
                  <a:pt x="9552" y="4407"/>
                </a:lnTo>
                <a:lnTo>
                  <a:pt x="9552" y="4403"/>
                </a:lnTo>
                <a:lnTo>
                  <a:pt x="9552" y="4400"/>
                </a:lnTo>
                <a:lnTo>
                  <a:pt x="9553" y="4397"/>
                </a:lnTo>
                <a:lnTo>
                  <a:pt x="9554" y="4394"/>
                </a:lnTo>
                <a:lnTo>
                  <a:pt x="9555" y="4391"/>
                </a:lnTo>
                <a:lnTo>
                  <a:pt x="9557" y="4388"/>
                </a:lnTo>
                <a:lnTo>
                  <a:pt x="9559" y="4385"/>
                </a:lnTo>
                <a:lnTo>
                  <a:pt x="9561" y="4383"/>
                </a:lnTo>
                <a:lnTo>
                  <a:pt x="9563" y="4381"/>
                </a:lnTo>
                <a:lnTo>
                  <a:pt x="9565" y="4379"/>
                </a:lnTo>
                <a:lnTo>
                  <a:pt x="9568" y="4377"/>
                </a:lnTo>
                <a:lnTo>
                  <a:pt x="9571" y="4375"/>
                </a:lnTo>
                <a:lnTo>
                  <a:pt x="9574" y="4374"/>
                </a:lnTo>
                <a:lnTo>
                  <a:pt x="9577" y="4373"/>
                </a:lnTo>
                <a:lnTo>
                  <a:pt x="9580" y="4372"/>
                </a:lnTo>
                <a:lnTo>
                  <a:pt x="9853" y="4322"/>
                </a:lnTo>
                <a:lnTo>
                  <a:pt x="9857" y="4321"/>
                </a:lnTo>
                <a:lnTo>
                  <a:pt x="9860" y="4321"/>
                </a:lnTo>
                <a:lnTo>
                  <a:pt x="9864" y="4321"/>
                </a:lnTo>
                <a:lnTo>
                  <a:pt x="9867" y="4322"/>
                </a:lnTo>
                <a:lnTo>
                  <a:pt x="9871" y="4323"/>
                </a:lnTo>
                <a:lnTo>
                  <a:pt x="9874" y="4324"/>
                </a:lnTo>
                <a:lnTo>
                  <a:pt x="9877" y="4325"/>
                </a:lnTo>
                <a:lnTo>
                  <a:pt x="9879" y="4327"/>
                </a:lnTo>
                <a:lnTo>
                  <a:pt x="9882" y="4329"/>
                </a:lnTo>
                <a:lnTo>
                  <a:pt x="9884" y="4331"/>
                </a:lnTo>
                <a:lnTo>
                  <a:pt x="9887" y="4333"/>
                </a:lnTo>
                <a:lnTo>
                  <a:pt x="9889" y="4336"/>
                </a:lnTo>
                <a:lnTo>
                  <a:pt x="9890" y="4339"/>
                </a:lnTo>
                <a:lnTo>
                  <a:pt x="9892" y="4342"/>
                </a:lnTo>
                <a:lnTo>
                  <a:pt x="9893" y="4345"/>
                </a:lnTo>
                <a:lnTo>
                  <a:pt x="9893" y="4348"/>
                </a:lnTo>
                <a:moveTo>
                  <a:pt x="7339" y="4363"/>
                </a:moveTo>
                <a:lnTo>
                  <a:pt x="7339" y="4360"/>
                </a:lnTo>
                <a:lnTo>
                  <a:pt x="7341" y="4357"/>
                </a:lnTo>
                <a:lnTo>
                  <a:pt x="7342" y="4354"/>
                </a:lnTo>
                <a:lnTo>
                  <a:pt x="7344" y="4351"/>
                </a:lnTo>
                <a:lnTo>
                  <a:pt x="7346" y="4348"/>
                </a:lnTo>
                <a:lnTo>
                  <a:pt x="7349" y="4346"/>
                </a:lnTo>
                <a:lnTo>
                  <a:pt x="7351" y="4344"/>
                </a:lnTo>
                <a:lnTo>
                  <a:pt x="7354" y="4342"/>
                </a:lnTo>
                <a:lnTo>
                  <a:pt x="7357" y="4340"/>
                </a:lnTo>
                <a:lnTo>
                  <a:pt x="7360" y="4339"/>
                </a:lnTo>
                <a:lnTo>
                  <a:pt x="7363" y="4338"/>
                </a:lnTo>
                <a:lnTo>
                  <a:pt x="7366" y="4337"/>
                </a:lnTo>
                <a:lnTo>
                  <a:pt x="7369" y="4337"/>
                </a:lnTo>
                <a:lnTo>
                  <a:pt x="7373" y="4337"/>
                </a:lnTo>
                <a:lnTo>
                  <a:pt x="7376" y="4337"/>
                </a:lnTo>
                <a:lnTo>
                  <a:pt x="7380" y="4338"/>
                </a:lnTo>
                <a:lnTo>
                  <a:pt x="7651" y="4392"/>
                </a:lnTo>
                <a:lnTo>
                  <a:pt x="7654" y="4393"/>
                </a:lnTo>
                <a:lnTo>
                  <a:pt x="7657" y="4394"/>
                </a:lnTo>
                <a:lnTo>
                  <a:pt x="7660" y="4395"/>
                </a:lnTo>
                <a:lnTo>
                  <a:pt x="7663" y="4397"/>
                </a:lnTo>
                <a:lnTo>
                  <a:pt x="7666" y="4399"/>
                </a:lnTo>
                <a:lnTo>
                  <a:pt x="7669" y="4401"/>
                </a:lnTo>
                <a:lnTo>
                  <a:pt x="7671" y="4403"/>
                </a:lnTo>
                <a:lnTo>
                  <a:pt x="7673" y="4405"/>
                </a:lnTo>
                <a:lnTo>
                  <a:pt x="7675" y="4408"/>
                </a:lnTo>
                <a:lnTo>
                  <a:pt x="7676" y="4411"/>
                </a:lnTo>
                <a:lnTo>
                  <a:pt x="7677" y="4414"/>
                </a:lnTo>
                <a:lnTo>
                  <a:pt x="7678" y="4417"/>
                </a:lnTo>
                <a:lnTo>
                  <a:pt x="7679" y="4420"/>
                </a:lnTo>
                <a:lnTo>
                  <a:pt x="7679" y="4423"/>
                </a:lnTo>
                <a:lnTo>
                  <a:pt x="7679" y="4427"/>
                </a:lnTo>
                <a:lnTo>
                  <a:pt x="7679" y="4430"/>
                </a:lnTo>
                <a:lnTo>
                  <a:pt x="7678" y="4434"/>
                </a:lnTo>
                <a:lnTo>
                  <a:pt x="7677" y="4437"/>
                </a:lnTo>
                <a:lnTo>
                  <a:pt x="7675" y="4440"/>
                </a:lnTo>
                <a:lnTo>
                  <a:pt x="7674" y="4443"/>
                </a:lnTo>
                <a:lnTo>
                  <a:pt x="7672" y="4446"/>
                </a:lnTo>
                <a:lnTo>
                  <a:pt x="7670" y="4448"/>
                </a:lnTo>
                <a:lnTo>
                  <a:pt x="7667" y="4450"/>
                </a:lnTo>
                <a:lnTo>
                  <a:pt x="7665" y="4452"/>
                </a:lnTo>
                <a:lnTo>
                  <a:pt x="7662" y="4454"/>
                </a:lnTo>
                <a:lnTo>
                  <a:pt x="7659" y="4455"/>
                </a:lnTo>
                <a:lnTo>
                  <a:pt x="7656" y="4457"/>
                </a:lnTo>
                <a:lnTo>
                  <a:pt x="7653" y="4458"/>
                </a:lnTo>
                <a:lnTo>
                  <a:pt x="7650" y="4458"/>
                </a:lnTo>
                <a:lnTo>
                  <a:pt x="7646" y="4458"/>
                </a:lnTo>
                <a:lnTo>
                  <a:pt x="7643" y="4458"/>
                </a:lnTo>
                <a:lnTo>
                  <a:pt x="7640" y="4458"/>
                </a:lnTo>
                <a:lnTo>
                  <a:pt x="7365" y="4403"/>
                </a:lnTo>
                <a:lnTo>
                  <a:pt x="7361" y="4402"/>
                </a:lnTo>
                <a:lnTo>
                  <a:pt x="7358" y="4401"/>
                </a:lnTo>
                <a:lnTo>
                  <a:pt x="7355" y="4399"/>
                </a:lnTo>
                <a:lnTo>
                  <a:pt x="7352" y="4398"/>
                </a:lnTo>
                <a:lnTo>
                  <a:pt x="7349" y="4396"/>
                </a:lnTo>
                <a:lnTo>
                  <a:pt x="7347" y="4393"/>
                </a:lnTo>
                <a:lnTo>
                  <a:pt x="7345" y="4391"/>
                </a:lnTo>
                <a:lnTo>
                  <a:pt x="7343" y="4388"/>
                </a:lnTo>
                <a:lnTo>
                  <a:pt x="7341" y="4385"/>
                </a:lnTo>
                <a:lnTo>
                  <a:pt x="7340" y="4383"/>
                </a:lnTo>
                <a:lnTo>
                  <a:pt x="7339" y="4379"/>
                </a:lnTo>
                <a:lnTo>
                  <a:pt x="7338" y="4376"/>
                </a:lnTo>
                <a:lnTo>
                  <a:pt x="7338" y="4373"/>
                </a:lnTo>
                <a:lnTo>
                  <a:pt x="7338" y="4370"/>
                </a:lnTo>
                <a:lnTo>
                  <a:pt x="7338" y="4366"/>
                </a:lnTo>
                <a:lnTo>
                  <a:pt x="7339" y="4363"/>
                </a:lnTo>
                <a:moveTo>
                  <a:pt x="9344" y="4440"/>
                </a:moveTo>
                <a:lnTo>
                  <a:pt x="9345" y="4444"/>
                </a:lnTo>
                <a:lnTo>
                  <a:pt x="9345" y="4447"/>
                </a:lnTo>
                <a:lnTo>
                  <a:pt x="9344" y="4450"/>
                </a:lnTo>
                <a:lnTo>
                  <a:pt x="9343" y="4454"/>
                </a:lnTo>
                <a:lnTo>
                  <a:pt x="9342" y="4457"/>
                </a:lnTo>
                <a:lnTo>
                  <a:pt x="9341" y="4460"/>
                </a:lnTo>
                <a:lnTo>
                  <a:pt x="9339" y="4463"/>
                </a:lnTo>
                <a:lnTo>
                  <a:pt x="9337" y="4465"/>
                </a:lnTo>
                <a:lnTo>
                  <a:pt x="9335" y="4468"/>
                </a:lnTo>
                <a:lnTo>
                  <a:pt x="9333" y="4470"/>
                </a:lnTo>
                <a:lnTo>
                  <a:pt x="9330" y="4472"/>
                </a:lnTo>
                <a:lnTo>
                  <a:pt x="9327" y="4474"/>
                </a:lnTo>
                <a:lnTo>
                  <a:pt x="9324" y="4475"/>
                </a:lnTo>
                <a:lnTo>
                  <a:pt x="9321" y="4477"/>
                </a:lnTo>
                <a:lnTo>
                  <a:pt x="9318" y="4477"/>
                </a:lnTo>
                <a:lnTo>
                  <a:pt x="9314" y="4478"/>
                </a:lnTo>
                <a:lnTo>
                  <a:pt x="9036" y="4507"/>
                </a:lnTo>
                <a:lnTo>
                  <a:pt x="9033" y="4507"/>
                </a:lnTo>
                <a:lnTo>
                  <a:pt x="9030" y="4507"/>
                </a:lnTo>
                <a:lnTo>
                  <a:pt x="9026" y="4507"/>
                </a:lnTo>
                <a:lnTo>
                  <a:pt x="9023" y="4506"/>
                </a:lnTo>
                <a:lnTo>
                  <a:pt x="9020" y="4505"/>
                </a:lnTo>
                <a:lnTo>
                  <a:pt x="9017" y="4503"/>
                </a:lnTo>
                <a:lnTo>
                  <a:pt x="9014" y="4501"/>
                </a:lnTo>
                <a:lnTo>
                  <a:pt x="9012" y="4500"/>
                </a:lnTo>
                <a:lnTo>
                  <a:pt x="9009" y="4497"/>
                </a:lnTo>
                <a:lnTo>
                  <a:pt x="9007" y="4495"/>
                </a:lnTo>
                <a:lnTo>
                  <a:pt x="9005" y="4492"/>
                </a:lnTo>
                <a:lnTo>
                  <a:pt x="9003" y="4490"/>
                </a:lnTo>
                <a:lnTo>
                  <a:pt x="9002" y="4487"/>
                </a:lnTo>
                <a:lnTo>
                  <a:pt x="9001" y="4484"/>
                </a:lnTo>
                <a:lnTo>
                  <a:pt x="9000" y="4480"/>
                </a:lnTo>
                <a:lnTo>
                  <a:pt x="8999" y="4477"/>
                </a:lnTo>
                <a:lnTo>
                  <a:pt x="8999" y="4473"/>
                </a:lnTo>
                <a:lnTo>
                  <a:pt x="9000" y="4470"/>
                </a:lnTo>
                <a:lnTo>
                  <a:pt x="9000" y="4467"/>
                </a:lnTo>
                <a:lnTo>
                  <a:pt x="9001" y="4464"/>
                </a:lnTo>
                <a:lnTo>
                  <a:pt x="9003" y="4460"/>
                </a:lnTo>
                <a:lnTo>
                  <a:pt x="9004" y="4457"/>
                </a:lnTo>
                <a:lnTo>
                  <a:pt x="9006" y="4455"/>
                </a:lnTo>
                <a:lnTo>
                  <a:pt x="9008" y="4452"/>
                </a:lnTo>
                <a:lnTo>
                  <a:pt x="9010" y="4450"/>
                </a:lnTo>
                <a:lnTo>
                  <a:pt x="9012" y="4448"/>
                </a:lnTo>
                <a:lnTo>
                  <a:pt x="9015" y="4446"/>
                </a:lnTo>
                <a:lnTo>
                  <a:pt x="9018" y="4444"/>
                </a:lnTo>
                <a:lnTo>
                  <a:pt x="9021" y="4443"/>
                </a:lnTo>
                <a:lnTo>
                  <a:pt x="9024" y="4441"/>
                </a:lnTo>
                <a:lnTo>
                  <a:pt x="9027" y="4441"/>
                </a:lnTo>
                <a:lnTo>
                  <a:pt x="9030" y="4440"/>
                </a:lnTo>
                <a:lnTo>
                  <a:pt x="9306" y="4411"/>
                </a:lnTo>
                <a:lnTo>
                  <a:pt x="9310" y="4411"/>
                </a:lnTo>
                <a:lnTo>
                  <a:pt x="9313" y="4411"/>
                </a:lnTo>
                <a:lnTo>
                  <a:pt x="9316" y="4411"/>
                </a:lnTo>
                <a:lnTo>
                  <a:pt x="9320" y="4412"/>
                </a:lnTo>
                <a:lnTo>
                  <a:pt x="9323" y="4413"/>
                </a:lnTo>
                <a:lnTo>
                  <a:pt x="9326" y="4415"/>
                </a:lnTo>
                <a:lnTo>
                  <a:pt x="9328" y="4416"/>
                </a:lnTo>
                <a:lnTo>
                  <a:pt x="9331" y="4418"/>
                </a:lnTo>
                <a:lnTo>
                  <a:pt x="9334" y="4420"/>
                </a:lnTo>
                <a:lnTo>
                  <a:pt x="9336" y="4422"/>
                </a:lnTo>
                <a:lnTo>
                  <a:pt x="9338" y="4425"/>
                </a:lnTo>
                <a:lnTo>
                  <a:pt x="9340" y="4428"/>
                </a:lnTo>
                <a:lnTo>
                  <a:pt x="9341" y="4431"/>
                </a:lnTo>
                <a:lnTo>
                  <a:pt x="9343" y="4434"/>
                </a:lnTo>
                <a:lnTo>
                  <a:pt x="9344" y="4437"/>
                </a:lnTo>
                <a:lnTo>
                  <a:pt x="9344" y="4440"/>
                </a:lnTo>
                <a:moveTo>
                  <a:pt x="163" y="4434"/>
                </a:moveTo>
                <a:lnTo>
                  <a:pt x="165" y="4437"/>
                </a:lnTo>
                <a:lnTo>
                  <a:pt x="166" y="4440"/>
                </a:lnTo>
                <a:lnTo>
                  <a:pt x="167" y="4443"/>
                </a:lnTo>
                <a:lnTo>
                  <a:pt x="168" y="4447"/>
                </a:lnTo>
                <a:lnTo>
                  <a:pt x="168" y="4450"/>
                </a:lnTo>
                <a:lnTo>
                  <a:pt x="168" y="4453"/>
                </a:lnTo>
                <a:lnTo>
                  <a:pt x="168" y="4456"/>
                </a:lnTo>
                <a:lnTo>
                  <a:pt x="167" y="4459"/>
                </a:lnTo>
                <a:lnTo>
                  <a:pt x="166" y="4462"/>
                </a:lnTo>
                <a:lnTo>
                  <a:pt x="165" y="4465"/>
                </a:lnTo>
                <a:lnTo>
                  <a:pt x="164" y="4468"/>
                </a:lnTo>
                <a:lnTo>
                  <a:pt x="162" y="4471"/>
                </a:lnTo>
                <a:lnTo>
                  <a:pt x="160" y="4473"/>
                </a:lnTo>
                <a:lnTo>
                  <a:pt x="157" y="4476"/>
                </a:lnTo>
                <a:lnTo>
                  <a:pt x="155" y="4478"/>
                </a:lnTo>
                <a:lnTo>
                  <a:pt x="152" y="4480"/>
                </a:lnTo>
                <a:lnTo>
                  <a:pt x="40" y="4554"/>
                </a:lnTo>
                <a:lnTo>
                  <a:pt x="0" y="4499"/>
                </a:lnTo>
                <a:lnTo>
                  <a:pt x="116" y="4423"/>
                </a:lnTo>
                <a:lnTo>
                  <a:pt x="119" y="4421"/>
                </a:lnTo>
                <a:lnTo>
                  <a:pt x="122" y="4420"/>
                </a:lnTo>
                <a:lnTo>
                  <a:pt x="125" y="4419"/>
                </a:lnTo>
                <a:lnTo>
                  <a:pt x="129" y="4418"/>
                </a:lnTo>
                <a:lnTo>
                  <a:pt x="132" y="4418"/>
                </a:lnTo>
                <a:lnTo>
                  <a:pt x="135" y="4418"/>
                </a:lnTo>
                <a:lnTo>
                  <a:pt x="139" y="4418"/>
                </a:lnTo>
                <a:lnTo>
                  <a:pt x="142" y="4419"/>
                </a:lnTo>
                <a:lnTo>
                  <a:pt x="145" y="4420"/>
                </a:lnTo>
                <a:lnTo>
                  <a:pt x="148" y="4421"/>
                </a:lnTo>
                <a:lnTo>
                  <a:pt x="151" y="4422"/>
                </a:lnTo>
                <a:lnTo>
                  <a:pt x="154" y="4424"/>
                </a:lnTo>
                <a:lnTo>
                  <a:pt x="156" y="4426"/>
                </a:lnTo>
                <a:lnTo>
                  <a:pt x="159" y="4429"/>
                </a:lnTo>
                <a:lnTo>
                  <a:pt x="161" y="4431"/>
                </a:lnTo>
                <a:lnTo>
                  <a:pt x="163" y="4434"/>
                </a:lnTo>
                <a:moveTo>
                  <a:pt x="7887" y="4460"/>
                </a:moveTo>
                <a:lnTo>
                  <a:pt x="7887" y="4457"/>
                </a:lnTo>
                <a:lnTo>
                  <a:pt x="7888" y="4453"/>
                </a:lnTo>
                <a:lnTo>
                  <a:pt x="7890" y="4450"/>
                </a:lnTo>
                <a:lnTo>
                  <a:pt x="7891" y="4447"/>
                </a:lnTo>
                <a:lnTo>
                  <a:pt x="7893" y="4444"/>
                </a:lnTo>
                <a:lnTo>
                  <a:pt x="7895" y="4442"/>
                </a:lnTo>
                <a:lnTo>
                  <a:pt x="7897" y="4439"/>
                </a:lnTo>
                <a:lnTo>
                  <a:pt x="7900" y="4437"/>
                </a:lnTo>
                <a:lnTo>
                  <a:pt x="7902" y="4435"/>
                </a:lnTo>
                <a:lnTo>
                  <a:pt x="7905" y="4434"/>
                </a:lnTo>
                <a:lnTo>
                  <a:pt x="7908" y="4432"/>
                </a:lnTo>
                <a:lnTo>
                  <a:pt x="7911" y="4431"/>
                </a:lnTo>
                <a:lnTo>
                  <a:pt x="7914" y="4430"/>
                </a:lnTo>
                <a:lnTo>
                  <a:pt x="7918" y="4430"/>
                </a:lnTo>
                <a:lnTo>
                  <a:pt x="7921" y="4430"/>
                </a:lnTo>
                <a:lnTo>
                  <a:pt x="7925" y="4430"/>
                </a:lnTo>
                <a:lnTo>
                  <a:pt x="8201" y="4453"/>
                </a:lnTo>
                <a:lnTo>
                  <a:pt x="8204" y="4453"/>
                </a:lnTo>
                <a:lnTo>
                  <a:pt x="8207" y="4454"/>
                </a:lnTo>
                <a:lnTo>
                  <a:pt x="8211" y="4455"/>
                </a:lnTo>
                <a:lnTo>
                  <a:pt x="8214" y="4456"/>
                </a:lnTo>
                <a:lnTo>
                  <a:pt x="8217" y="4458"/>
                </a:lnTo>
                <a:lnTo>
                  <a:pt x="8219" y="4460"/>
                </a:lnTo>
                <a:lnTo>
                  <a:pt x="8222" y="4462"/>
                </a:lnTo>
                <a:lnTo>
                  <a:pt x="8224" y="4464"/>
                </a:lnTo>
                <a:lnTo>
                  <a:pt x="8226" y="4467"/>
                </a:lnTo>
                <a:lnTo>
                  <a:pt x="8228" y="4470"/>
                </a:lnTo>
                <a:lnTo>
                  <a:pt x="8229" y="4472"/>
                </a:lnTo>
                <a:lnTo>
                  <a:pt x="8231" y="4476"/>
                </a:lnTo>
                <a:lnTo>
                  <a:pt x="8232" y="4479"/>
                </a:lnTo>
                <a:lnTo>
                  <a:pt x="8232" y="4482"/>
                </a:lnTo>
                <a:lnTo>
                  <a:pt x="8233" y="4485"/>
                </a:lnTo>
                <a:lnTo>
                  <a:pt x="8233" y="4489"/>
                </a:lnTo>
                <a:lnTo>
                  <a:pt x="8232" y="4492"/>
                </a:lnTo>
                <a:lnTo>
                  <a:pt x="8231" y="4496"/>
                </a:lnTo>
                <a:lnTo>
                  <a:pt x="8230" y="4499"/>
                </a:lnTo>
                <a:lnTo>
                  <a:pt x="8229" y="4502"/>
                </a:lnTo>
                <a:lnTo>
                  <a:pt x="8228" y="4504"/>
                </a:lnTo>
                <a:lnTo>
                  <a:pt x="8226" y="4507"/>
                </a:lnTo>
                <a:lnTo>
                  <a:pt x="8224" y="4509"/>
                </a:lnTo>
                <a:lnTo>
                  <a:pt x="8221" y="4512"/>
                </a:lnTo>
                <a:lnTo>
                  <a:pt x="8219" y="4514"/>
                </a:lnTo>
                <a:lnTo>
                  <a:pt x="8216" y="4515"/>
                </a:lnTo>
                <a:lnTo>
                  <a:pt x="8213" y="4517"/>
                </a:lnTo>
                <a:lnTo>
                  <a:pt x="8210" y="4518"/>
                </a:lnTo>
                <a:lnTo>
                  <a:pt x="8207" y="4519"/>
                </a:lnTo>
                <a:lnTo>
                  <a:pt x="8203" y="4520"/>
                </a:lnTo>
                <a:lnTo>
                  <a:pt x="8200" y="4520"/>
                </a:lnTo>
                <a:lnTo>
                  <a:pt x="8197" y="4520"/>
                </a:lnTo>
                <a:lnTo>
                  <a:pt x="7917" y="4497"/>
                </a:lnTo>
                <a:lnTo>
                  <a:pt x="7913" y="4496"/>
                </a:lnTo>
                <a:lnTo>
                  <a:pt x="7910" y="4496"/>
                </a:lnTo>
                <a:lnTo>
                  <a:pt x="7907" y="4494"/>
                </a:lnTo>
                <a:lnTo>
                  <a:pt x="7904" y="4493"/>
                </a:lnTo>
                <a:lnTo>
                  <a:pt x="7901" y="4491"/>
                </a:lnTo>
                <a:lnTo>
                  <a:pt x="7899" y="4489"/>
                </a:lnTo>
                <a:lnTo>
                  <a:pt x="7896" y="4487"/>
                </a:lnTo>
                <a:lnTo>
                  <a:pt x="7894" y="4485"/>
                </a:lnTo>
                <a:lnTo>
                  <a:pt x="7892" y="4482"/>
                </a:lnTo>
                <a:lnTo>
                  <a:pt x="7890" y="4479"/>
                </a:lnTo>
                <a:lnTo>
                  <a:pt x="7889" y="4476"/>
                </a:lnTo>
                <a:lnTo>
                  <a:pt x="7888" y="4473"/>
                </a:lnTo>
                <a:lnTo>
                  <a:pt x="7887" y="4470"/>
                </a:lnTo>
                <a:lnTo>
                  <a:pt x="7887" y="4467"/>
                </a:lnTo>
                <a:lnTo>
                  <a:pt x="7886" y="4463"/>
                </a:lnTo>
                <a:lnTo>
                  <a:pt x="7887" y="4460"/>
                </a:lnTo>
                <a:moveTo>
                  <a:pt x="8789" y="4490"/>
                </a:moveTo>
                <a:lnTo>
                  <a:pt x="8789" y="4493"/>
                </a:lnTo>
                <a:lnTo>
                  <a:pt x="8789" y="4497"/>
                </a:lnTo>
                <a:lnTo>
                  <a:pt x="8788" y="4500"/>
                </a:lnTo>
                <a:lnTo>
                  <a:pt x="8787" y="4503"/>
                </a:lnTo>
                <a:lnTo>
                  <a:pt x="8786" y="4506"/>
                </a:lnTo>
                <a:lnTo>
                  <a:pt x="8785" y="4509"/>
                </a:lnTo>
                <a:lnTo>
                  <a:pt x="8783" y="4511"/>
                </a:lnTo>
                <a:lnTo>
                  <a:pt x="8781" y="4514"/>
                </a:lnTo>
                <a:lnTo>
                  <a:pt x="8778" y="4516"/>
                </a:lnTo>
                <a:lnTo>
                  <a:pt x="8776" y="4518"/>
                </a:lnTo>
                <a:lnTo>
                  <a:pt x="8773" y="4520"/>
                </a:lnTo>
                <a:lnTo>
                  <a:pt x="8770" y="4522"/>
                </a:lnTo>
                <a:lnTo>
                  <a:pt x="8767" y="4523"/>
                </a:lnTo>
                <a:lnTo>
                  <a:pt x="8764" y="4524"/>
                </a:lnTo>
                <a:lnTo>
                  <a:pt x="8761" y="4525"/>
                </a:lnTo>
                <a:lnTo>
                  <a:pt x="8757" y="4525"/>
                </a:lnTo>
                <a:lnTo>
                  <a:pt x="8477" y="4529"/>
                </a:lnTo>
                <a:lnTo>
                  <a:pt x="8473" y="4529"/>
                </a:lnTo>
                <a:lnTo>
                  <a:pt x="8470" y="4528"/>
                </a:lnTo>
                <a:lnTo>
                  <a:pt x="8466" y="4528"/>
                </a:lnTo>
                <a:lnTo>
                  <a:pt x="8463" y="4526"/>
                </a:lnTo>
                <a:lnTo>
                  <a:pt x="8460" y="4525"/>
                </a:lnTo>
                <a:lnTo>
                  <a:pt x="8457" y="4523"/>
                </a:lnTo>
                <a:lnTo>
                  <a:pt x="8455" y="4521"/>
                </a:lnTo>
                <a:lnTo>
                  <a:pt x="8452" y="4519"/>
                </a:lnTo>
                <a:lnTo>
                  <a:pt x="8450" y="4517"/>
                </a:lnTo>
                <a:lnTo>
                  <a:pt x="8448" y="4514"/>
                </a:lnTo>
                <a:lnTo>
                  <a:pt x="8447" y="4511"/>
                </a:lnTo>
                <a:lnTo>
                  <a:pt x="8445" y="4508"/>
                </a:lnTo>
                <a:lnTo>
                  <a:pt x="8444" y="4505"/>
                </a:lnTo>
                <a:lnTo>
                  <a:pt x="8443" y="4502"/>
                </a:lnTo>
                <a:lnTo>
                  <a:pt x="8443" y="4499"/>
                </a:lnTo>
                <a:lnTo>
                  <a:pt x="8443" y="4495"/>
                </a:lnTo>
                <a:lnTo>
                  <a:pt x="8443" y="4492"/>
                </a:lnTo>
                <a:lnTo>
                  <a:pt x="8443" y="4488"/>
                </a:lnTo>
                <a:lnTo>
                  <a:pt x="8444" y="4485"/>
                </a:lnTo>
                <a:lnTo>
                  <a:pt x="8445" y="4482"/>
                </a:lnTo>
                <a:lnTo>
                  <a:pt x="8447" y="4479"/>
                </a:lnTo>
                <a:lnTo>
                  <a:pt x="8449" y="4477"/>
                </a:lnTo>
                <a:lnTo>
                  <a:pt x="8451" y="4474"/>
                </a:lnTo>
                <a:lnTo>
                  <a:pt x="8453" y="4472"/>
                </a:lnTo>
                <a:lnTo>
                  <a:pt x="8455" y="4470"/>
                </a:lnTo>
                <a:lnTo>
                  <a:pt x="8458" y="4468"/>
                </a:lnTo>
                <a:lnTo>
                  <a:pt x="8461" y="4466"/>
                </a:lnTo>
                <a:lnTo>
                  <a:pt x="8464" y="4465"/>
                </a:lnTo>
                <a:lnTo>
                  <a:pt x="8467" y="4464"/>
                </a:lnTo>
                <a:lnTo>
                  <a:pt x="8471" y="4463"/>
                </a:lnTo>
                <a:lnTo>
                  <a:pt x="8474" y="4462"/>
                </a:lnTo>
                <a:lnTo>
                  <a:pt x="8478" y="4462"/>
                </a:lnTo>
                <a:lnTo>
                  <a:pt x="8754" y="4457"/>
                </a:lnTo>
                <a:lnTo>
                  <a:pt x="8758" y="4457"/>
                </a:lnTo>
                <a:lnTo>
                  <a:pt x="8761" y="4458"/>
                </a:lnTo>
                <a:lnTo>
                  <a:pt x="8765" y="4458"/>
                </a:lnTo>
                <a:lnTo>
                  <a:pt x="8768" y="4460"/>
                </a:lnTo>
                <a:lnTo>
                  <a:pt x="8771" y="4461"/>
                </a:lnTo>
                <a:lnTo>
                  <a:pt x="8774" y="4462"/>
                </a:lnTo>
                <a:lnTo>
                  <a:pt x="8776" y="4464"/>
                </a:lnTo>
                <a:lnTo>
                  <a:pt x="8779" y="4466"/>
                </a:lnTo>
                <a:lnTo>
                  <a:pt x="8781" y="4469"/>
                </a:lnTo>
                <a:lnTo>
                  <a:pt x="8783" y="4471"/>
                </a:lnTo>
                <a:lnTo>
                  <a:pt x="8785" y="4474"/>
                </a:lnTo>
                <a:lnTo>
                  <a:pt x="8786" y="4477"/>
                </a:lnTo>
                <a:lnTo>
                  <a:pt x="8788" y="4480"/>
                </a:lnTo>
                <a:lnTo>
                  <a:pt x="8788" y="4483"/>
                </a:lnTo>
                <a:lnTo>
                  <a:pt x="8789" y="4487"/>
                </a:lnTo>
                <a:lnTo>
                  <a:pt x="8789" y="449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1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2" Type="http://schemas.openxmlformats.org/officeDocument/2006/relationships/theme" Target="../theme/theme4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63.xml"/><Relationship Id="rId3" Type="http://schemas.openxmlformats.org/officeDocument/2006/relationships/slideLayout" Target="../slideLayouts/slideLayout64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5" Type="http://schemas.openxmlformats.org/officeDocument/2006/relationships/slideLayout" Target="../slideLayouts/slideLayout66.xml"/><Relationship Id="rId6" Type="http://schemas.openxmlformats.org/officeDocument/2006/relationships/slideLayout" Target="../slideLayouts/slideLayout67.xml"/><Relationship Id="rId7" Type="http://schemas.openxmlformats.org/officeDocument/2006/relationships/slideLayout" Target="../slideLayouts/slideLayout68.xml"/><Relationship Id="rId8" Type="http://schemas.openxmlformats.org/officeDocument/2006/relationships/slideLayout" Target="../slideLayouts/slideLayout69.xml"/><Relationship Id="rId20" Type="http://schemas.openxmlformats.org/officeDocument/2006/relationships/slideLayout" Target="../slideLayouts/slideLayout81.xml"/><Relationship Id="rId22" Type="http://schemas.openxmlformats.org/officeDocument/2006/relationships/slideLayout" Target="../slideLayouts/slideLayout83.xml"/><Relationship Id="rId2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84.xml"/><Relationship Id="rId25" Type="http://schemas.openxmlformats.org/officeDocument/2006/relationships/theme" Target="../theme/theme2.xml"/><Relationship Id="rId11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4.xml"/><Relationship Id="rId12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76.xml"/><Relationship Id="rId14" Type="http://schemas.openxmlformats.org/officeDocument/2006/relationships/slideLayout" Target="../slideLayouts/slideLayout75.xml"/><Relationship Id="rId17" Type="http://schemas.openxmlformats.org/officeDocument/2006/relationships/slideLayout" Target="../slideLayouts/slideLayout78.xml"/><Relationship Id="rId16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80.xml"/><Relationship Id="rId18" Type="http://schemas.openxmlformats.org/officeDocument/2006/relationships/slideLayout" Target="../slideLayouts/slideLayout7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None/>
              <a:defRPr b="1"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●"/>
              <a:defRPr sz="11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○"/>
              <a:defRPr sz="11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■"/>
              <a:defRPr sz="11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●"/>
              <a:defRPr sz="11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○"/>
              <a:defRPr sz="11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■"/>
              <a:defRPr sz="11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●"/>
              <a:defRPr sz="11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○"/>
              <a:defRPr sz="11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DM Sans"/>
              <a:buChar char="■"/>
              <a:defRPr sz="11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3" name="Google Shape;713;p65"/>
          <p:cNvPicPr preferRelativeResize="0"/>
          <p:nvPr/>
        </p:nvPicPr>
        <p:blipFill>
          <a:blip r:embed="rId1">
            <a:alphaModFix amt="2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p65"/>
          <p:cNvSpPr txBox="1"/>
          <p:nvPr>
            <p:ph type="title"/>
          </p:nvPr>
        </p:nvSpPr>
        <p:spPr>
          <a:xfrm>
            <a:off x="566250" y="445025"/>
            <a:ext cx="8011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unito"/>
              <a:buNone/>
              <a:defRPr b="1" sz="2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Hanken Grotesk"/>
              <a:buNone/>
              <a:defRPr b="1" sz="2000">
                <a:solidFill>
                  <a:schemeClr val="dk2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15" name="Google Shape;715;p65"/>
          <p:cNvSpPr txBox="1"/>
          <p:nvPr>
            <p:ph idx="1" type="body"/>
          </p:nvPr>
        </p:nvSpPr>
        <p:spPr>
          <a:xfrm>
            <a:off x="566250" y="1377275"/>
            <a:ext cx="8011500" cy="3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●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○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■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●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○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■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●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○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Fredoka"/>
              <a:buChar char="■"/>
              <a:defRPr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defRPr>
            </a:lvl9pPr>
          </a:lstStyle>
          <a:p/>
        </p:txBody>
      </p:sp>
      <p:sp>
        <p:nvSpPr>
          <p:cNvPr id="716" name="Google Shape;716;p65"/>
          <p:cNvSpPr txBox="1"/>
          <p:nvPr>
            <p:ph idx="12" type="sldNum"/>
          </p:nvPr>
        </p:nvSpPr>
        <p:spPr>
          <a:xfrm>
            <a:off x="80290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  <p:sldLayoutId id="2147483726" r:id="rId18"/>
    <p:sldLayoutId id="2147483727" r:id="rId19"/>
    <p:sldLayoutId id="2147483728" r:id="rId20"/>
    <p:sldLayoutId id="2147483729" r:id="rId21"/>
    <p:sldLayoutId id="2147483730" r:id="rId22"/>
    <p:sldLayoutId id="2147483731" r:id="rId23"/>
    <p:sldLayoutId id="214748373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57">
          <p15:clr>
            <a:srgbClr val="E46962"/>
          </p15:clr>
        </p15:guide>
        <p15:guide id="2" pos="5403">
          <p15:clr>
            <a:srgbClr val="E46962"/>
          </p15:clr>
        </p15:guide>
        <p15:guide id="3" orient="horz" pos="280">
          <p15:clr>
            <a:srgbClr val="E46962"/>
          </p15:clr>
        </p15:guide>
        <p15:guide id="4" orient="horz" pos="2878">
          <p15:clr>
            <a:srgbClr val="E46962"/>
          </p15:clr>
        </p15:guide>
        <p15:guide id="5" orient="horz" pos="868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89"/>
          <p:cNvSpPr txBox="1"/>
          <p:nvPr>
            <p:ph type="title"/>
          </p:nvPr>
        </p:nvSpPr>
        <p:spPr>
          <a:xfrm>
            <a:off x="566250" y="1873950"/>
            <a:ext cx="80115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600"/>
              <a:t>Tarea Software Antimalware</a:t>
            </a:r>
            <a:endParaRPr sz="4600"/>
          </a:p>
        </p:txBody>
      </p:sp>
      <p:sp>
        <p:nvSpPr>
          <p:cNvPr id="968" name="Google Shape;968;p89"/>
          <p:cNvSpPr txBox="1"/>
          <p:nvPr/>
        </p:nvSpPr>
        <p:spPr>
          <a:xfrm>
            <a:off x="2025150" y="2983300"/>
            <a:ext cx="5093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chemeClr val="dk2"/>
                </a:solidFill>
                <a:latin typeface="Fredoka"/>
                <a:ea typeface="Fredoka"/>
                <a:cs typeface="Fredoka"/>
                <a:sym typeface="Fredoka"/>
              </a:rPr>
              <a:t>Wuke Zhang y Álvaro Ginés</a:t>
            </a:r>
            <a:endParaRPr sz="1100">
              <a:solidFill>
                <a:schemeClr val="dk2"/>
              </a:solidFill>
              <a:latin typeface="Fredoka"/>
              <a:ea typeface="Fredoka"/>
              <a:cs typeface="Fredoka"/>
              <a:sym typeface="Fredok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90"/>
          <p:cNvSpPr/>
          <p:nvPr>
            <p:ph idx="2" type="pic"/>
          </p:nvPr>
        </p:nvSpPr>
        <p:spPr>
          <a:xfrm>
            <a:off x="2548800" y="892800"/>
            <a:ext cx="2700000" cy="3373200"/>
          </a:xfrm>
          <a:prstGeom prst="rect">
            <a:avLst/>
          </a:prstGeom>
        </p:spPr>
      </p:sp>
      <p:sp>
        <p:nvSpPr>
          <p:cNvPr id="974" name="Google Shape;974;p90"/>
          <p:cNvSpPr txBox="1"/>
          <p:nvPr>
            <p:ph type="ctrTitle"/>
          </p:nvPr>
        </p:nvSpPr>
        <p:spPr>
          <a:xfrm>
            <a:off x="313200" y="892800"/>
            <a:ext cx="2185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975" name="Google Shape;975;p90"/>
          <p:cNvSpPr txBox="1"/>
          <p:nvPr>
            <p:ph idx="1" type="subTitle"/>
          </p:nvPr>
        </p:nvSpPr>
        <p:spPr>
          <a:xfrm>
            <a:off x="5547600" y="896400"/>
            <a:ext cx="31824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José Luis Huertas</a:t>
            </a:r>
            <a:endParaRPr/>
          </a:p>
        </p:txBody>
      </p:sp>
      <p:sp>
        <p:nvSpPr>
          <p:cNvPr id="976" name="Google Shape;976;p90"/>
          <p:cNvSpPr txBox="1"/>
          <p:nvPr>
            <p:ph idx="3" type="body"/>
          </p:nvPr>
        </p:nvSpPr>
        <p:spPr>
          <a:xfrm>
            <a:off x="5547600" y="1306800"/>
            <a:ext cx="3182400" cy="4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Hacker</a:t>
            </a:r>
            <a:endParaRPr/>
          </a:p>
        </p:txBody>
      </p:sp>
      <p:sp>
        <p:nvSpPr>
          <p:cNvPr id="977" name="Google Shape;977;p90"/>
          <p:cNvSpPr txBox="1"/>
          <p:nvPr>
            <p:ph idx="4" type="body"/>
          </p:nvPr>
        </p:nvSpPr>
        <p:spPr>
          <a:xfrm>
            <a:off x="5547600" y="2052000"/>
            <a:ext cx="3265200" cy="221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José Luis Huertas, alias </a:t>
            </a:r>
            <a:r>
              <a:rPr b="1" lang="es"/>
              <a:t>Alcasec</a:t>
            </a:r>
            <a:r>
              <a:rPr lang="es"/>
              <a:t>, es un hacker español de 19 años conocido por ciberataques de alto perfil en España. Su uso de la plataforma 'Udyat' comprometió datos confidenciales y representó una amenaza significativa para la seguridad nacional.</a:t>
            </a:r>
            <a:endParaRPr/>
          </a:p>
        </p:txBody>
      </p:sp>
      <p:pic>
        <p:nvPicPr>
          <p:cNvPr id="978" name="Google Shape;978;p90"/>
          <p:cNvPicPr preferRelativeResize="0"/>
          <p:nvPr/>
        </p:nvPicPr>
        <p:blipFill rotWithShape="1">
          <a:blip r:embed="rId3">
            <a:alphaModFix/>
          </a:blip>
          <a:srcRect b="6318" l="11491" r="11491" t="8174"/>
          <a:stretch/>
        </p:blipFill>
        <p:spPr>
          <a:xfrm>
            <a:off x="2548800" y="885150"/>
            <a:ext cx="2700002" cy="337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3" name="Google Shape;983;p9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8455" r="18449" t="0"/>
          <a:stretch/>
        </p:blipFill>
        <p:spPr>
          <a:xfrm>
            <a:off x="5863700" y="-19075"/>
            <a:ext cx="3280499" cy="5199301"/>
          </a:xfrm>
          <a:prstGeom prst="rect">
            <a:avLst/>
          </a:prstGeom>
        </p:spPr>
      </p:pic>
      <p:sp>
        <p:nvSpPr>
          <p:cNvPr id="984" name="Google Shape;984;p91"/>
          <p:cNvSpPr txBox="1"/>
          <p:nvPr>
            <p:ph type="ctrTitle"/>
          </p:nvPr>
        </p:nvSpPr>
        <p:spPr>
          <a:xfrm>
            <a:off x="446400" y="622800"/>
            <a:ext cx="50220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 de José Luis Huertas</a:t>
            </a:r>
            <a:endParaRPr/>
          </a:p>
        </p:txBody>
      </p:sp>
      <p:sp>
        <p:nvSpPr>
          <p:cNvPr id="985" name="Google Shape;985;p91"/>
          <p:cNvSpPr txBox="1"/>
          <p:nvPr>
            <p:ph idx="1" type="body"/>
          </p:nvPr>
        </p:nvSpPr>
        <p:spPr>
          <a:xfrm>
            <a:off x="446400" y="1519200"/>
            <a:ext cx="5022000" cy="29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Las actividades de Alcasec han llamado mucho la atención debido a la gravedad de sus ataques y al impacto en las instituciones públicas. Sus métodos y motivaciones reflejan una tendencia creciente en el cibercrimen.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0" name="Google Shape;990;p9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4674" l="0" r="0" t="14674"/>
          <a:stretch/>
        </p:blipFill>
        <p:spPr>
          <a:xfrm>
            <a:off x="0" y="2995200"/>
            <a:ext cx="3041999" cy="2149199"/>
          </a:xfrm>
          <a:prstGeom prst="rect">
            <a:avLst/>
          </a:prstGeom>
        </p:spPr>
      </p:pic>
      <p:sp>
        <p:nvSpPr>
          <p:cNvPr id="991" name="Google Shape;991;p92"/>
          <p:cNvSpPr txBox="1"/>
          <p:nvPr>
            <p:ph type="ctrTitle"/>
          </p:nvPr>
        </p:nvSpPr>
        <p:spPr>
          <a:xfrm>
            <a:off x="331200" y="388800"/>
            <a:ext cx="2383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Tipos de malware utilizados</a:t>
            </a:r>
            <a:endParaRPr/>
          </a:p>
        </p:txBody>
      </p:sp>
      <p:sp>
        <p:nvSpPr>
          <p:cNvPr id="992" name="Google Shape;992;p92"/>
          <p:cNvSpPr txBox="1"/>
          <p:nvPr>
            <p:ph idx="1" type="body"/>
          </p:nvPr>
        </p:nvSpPr>
        <p:spPr>
          <a:xfrm>
            <a:off x="3481200" y="388800"/>
            <a:ext cx="5018400" cy="36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Alcasec utilizó varios tipos de malware para ejecutar sus ataques cibernéticos de manera efectiva.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RATs: Control remoto habilitado de sistemas comprometidos.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Ladrones de información: Facilitaron el robo de credenciales confidenciales.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Ransomware: Datos encriptados, que exigen rescates por el descifrado.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Plataforma "Udyat": Sirvió como mercado para la venta de datos personales robados.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93"/>
          <p:cNvSpPr/>
          <p:nvPr/>
        </p:nvSpPr>
        <p:spPr>
          <a:xfrm>
            <a:off x="6014625" y="-147025"/>
            <a:ext cx="3347700" cy="5290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4"/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998" name="Google Shape;998;p9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7432" l="0" r="0" t="27432"/>
          <a:stretch/>
        </p:blipFill>
        <p:spPr>
          <a:xfrm>
            <a:off x="6014632" y="982688"/>
            <a:ext cx="3129367" cy="1412426"/>
          </a:xfrm>
          <a:prstGeom prst="rect">
            <a:avLst/>
          </a:prstGeom>
        </p:spPr>
      </p:pic>
      <p:sp>
        <p:nvSpPr>
          <p:cNvPr id="999" name="Google Shape;999;p93"/>
          <p:cNvSpPr txBox="1"/>
          <p:nvPr>
            <p:ph type="ctrTitle"/>
          </p:nvPr>
        </p:nvSpPr>
        <p:spPr>
          <a:xfrm>
            <a:off x="360000" y="285550"/>
            <a:ext cx="52236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Métodos de infección</a:t>
            </a:r>
            <a:endParaRPr/>
          </a:p>
        </p:txBody>
      </p:sp>
      <p:sp>
        <p:nvSpPr>
          <p:cNvPr id="1000" name="Google Shape;1000;p93"/>
          <p:cNvSpPr txBox="1"/>
          <p:nvPr>
            <p:ph idx="1" type="subTitle"/>
          </p:nvPr>
        </p:nvSpPr>
        <p:spPr>
          <a:xfrm>
            <a:off x="360000" y="982700"/>
            <a:ext cx="5525400" cy="3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Explotación de vulnerabilidades</a:t>
            </a:r>
            <a:endParaRPr/>
          </a:p>
        </p:txBody>
      </p:sp>
      <p:sp>
        <p:nvSpPr>
          <p:cNvPr id="1001" name="Google Shape;1001;p93"/>
          <p:cNvSpPr txBox="1"/>
          <p:nvPr>
            <p:ph idx="3" type="body"/>
          </p:nvPr>
        </p:nvSpPr>
        <p:spPr>
          <a:xfrm>
            <a:off x="360000" y="1416288"/>
            <a:ext cx="5525400" cy="11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métodos de infección de Alcasec eran sofisticados y selectivos. Una técnica empleada fue la explotación de vulnerabilidades, lo que permitió el acceso a instituciones públicas, incluido el Punto Neutral Judicial.</a:t>
            </a:r>
            <a:endParaRPr/>
          </a:p>
        </p:txBody>
      </p:sp>
      <p:sp>
        <p:nvSpPr>
          <p:cNvPr id="1002" name="Google Shape;1002;p93"/>
          <p:cNvSpPr txBox="1"/>
          <p:nvPr>
            <p:ph idx="4" type="subTitle"/>
          </p:nvPr>
        </p:nvSpPr>
        <p:spPr>
          <a:xfrm>
            <a:off x="360000" y="3016800"/>
            <a:ext cx="5525400" cy="3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Phishing y encubrimiento financiero</a:t>
            </a:r>
            <a:endParaRPr/>
          </a:p>
        </p:txBody>
      </p:sp>
      <p:sp>
        <p:nvSpPr>
          <p:cNvPr id="1003" name="Google Shape;1003;p93"/>
          <p:cNvSpPr txBox="1"/>
          <p:nvPr>
            <p:ph idx="5" type="body"/>
          </p:nvPr>
        </p:nvSpPr>
        <p:spPr>
          <a:xfrm>
            <a:off x="360000" y="3450300"/>
            <a:ext cx="5525400" cy="11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Otro método involucró tácticas de phishing, utilizando correos electrónicos fraudulentos para engañar a las personas para que revelaran sus credenciales. Además, el ocultamiento financiero se logró mediante el uso de mezcladores de criptomonedas para ocultar las transacciones financieras.</a:t>
            </a:r>
            <a:endParaRPr/>
          </a:p>
        </p:txBody>
      </p:sp>
      <p:pic>
        <p:nvPicPr>
          <p:cNvPr id="1004" name="Google Shape;1004;p93"/>
          <p:cNvPicPr preferRelativeResize="0"/>
          <p:nvPr>
            <p:ph idx="6" type="pic"/>
          </p:nvPr>
        </p:nvPicPr>
        <p:blipFill rotWithShape="1">
          <a:blip r:embed="rId4">
            <a:alphaModFix/>
          </a:blip>
          <a:srcRect b="0" l="0" r="0" t="54865"/>
          <a:stretch/>
        </p:blipFill>
        <p:spPr>
          <a:xfrm>
            <a:off x="6014625" y="3016790"/>
            <a:ext cx="3129375" cy="141243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9" name="Google Shape;1009;p94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9155" y="0"/>
            <a:ext cx="1525690" cy="1051200"/>
          </a:xfrm>
          <a:prstGeom prst="rect">
            <a:avLst/>
          </a:prstGeom>
        </p:spPr>
      </p:pic>
      <p:sp>
        <p:nvSpPr>
          <p:cNvPr id="1010" name="Google Shape;1010;p94"/>
          <p:cNvSpPr txBox="1"/>
          <p:nvPr>
            <p:ph type="ctrTitle"/>
          </p:nvPr>
        </p:nvSpPr>
        <p:spPr>
          <a:xfrm>
            <a:off x="356400" y="1360800"/>
            <a:ext cx="8431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Respuesta y reparación</a:t>
            </a:r>
            <a:endParaRPr/>
          </a:p>
        </p:txBody>
      </p:sp>
      <p:sp>
        <p:nvSpPr>
          <p:cNvPr id="1011" name="Google Shape;1011;p94"/>
          <p:cNvSpPr txBox="1"/>
          <p:nvPr>
            <p:ph idx="1" type="body"/>
          </p:nvPr>
        </p:nvSpPr>
        <p:spPr>
          <a:xfrm>
            <a:off x="356400" y="2012400"/>
            <a:ext cx="8431200" cy="27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 respuesta a los ciberataques de Alcasec implicó un esfuerzo coordinado entre varias agencias de aplicación de la ley.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Una investigación conjunta de la Policía, la Fiscalía y el Centro Criptológico Nacional.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Identificación y posterior detención de Alcasec, que condujo a la incautación de bienes, dispositivos y documentación.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Implementación de medidas de seguridad reforzadas en las instituciones afectadas para prevenir futuras violaciones.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6" name="Google Shape;1016;p95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14238"/>
            <a:ext cx="3042000" cy="1711125"/>
          </a:xfrm>
          <a:prstGeom prst="rect">
            <a:avLst/>
          </a:prstGeom>
        </p:spPr>
      </p:pic>
      <p:sp>
        <p:nvSpPr>
          <p:cNvPr id="1017" name="Google Shape;1017;p95"/>
          <p:cNvSpPr txBox="1"/>
          <p:nvPr>
            <p:ph type="ctrTitle"/>
          </p:nvPr>
        </p:nvSpPr>
        <p:spPr>
          <a:xfrm>
            <a:off x="331200" y="388800"/>
            <a:ext cx="2383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de casos</a:t>
            </a:r>
            <a:endParaRPr/>
          </a:p>
        </p:txBody>
      </p:sp>
      <p:sp>
        <p:nvSpPr>
          <p:cNvPr id="1018" name="Google Shape;1018;p95"/>
          <p:cNvSpPr txBox="1"/>
          <p:nvPr>
            <p:ph idx="1" type="body"/>
          </p:nvPr>
        </p:nvSpPr>
        <p:spPr>
          <a:xfrm>
            <a:off x="3481200" y="388800"/>
            <a:ext cx="5018400" cy="36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análisis detallado del caso revela la magnitud de los daños y el perfil del atacante.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Instituciones afectadas: Incluido el Consejo General del Poder Judicial y la Agencia Tributaria.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Datos comprometidos: La información personal, las cuentas bancarias y los saldos estaban en riesgo.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Perfil del atacante: Alcasec llevó una vida de lujo financiada a través de actividades ilícitas, utilizando técnicas avanzadas para evadir la detección.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3" name="Google Shape;1023;p9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4251" l="0" r="0" t="44251"/>
          <a:stretch/>
        </p:blipFill>
        <p:spPr>
          <a:xfrm>
            <a:off x="0" y="0"/>
            <a:ext cx="9144000" cy="1051200"/>
          </a:xfrm>
          <a:prstGeom prst="rect">
            <a:avLst/>
          </a:prstGeom>
        </p:spPr>
      </p:pic>
      <p:sp>
        <p:nvSpPr>
          <p:cNvPr id="1024" name="Google Shape;1024;p96"/>
          <p:cNvSpPr txBox="1"/>
          <p:nvPr>
            <p:ph type="ctrTitle"/>
          </p:nvPr>
        </p:nvSpPr>
        <p:spPr>
          <a:xfrm>
            <a:off x="356400" y="1360800"/>
            <a:ext cx="84312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1025" name="Google Shape;1025;p96"/>
          <p:cNvSpPr txBox="1"/>
          <p:nvPr>
            <p:ph idx="1" type="body"/>
          </p:nvPr>
        </p:nvSpPr>
        <p:spPr>
          <a:xfrm>
            <a:off x="356400" y="2012400"/>
            <a:ext cx="8431200" cy="27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caso de José Luis Huertas subraya lecciones críticas para la ciberseguridad.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Existe una necesidad urgente de fortalecer la ciberseguridad en las instituciones públicas.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Mejorar la cooperación internacional es esencial para combatir eficazmente las amenazas cibernéticas.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/>
              <a:t>La implementación de medidas preventivas es crucial para evitar futuros ataques y proteger la información confidencial.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uzzle Journey v1">
  <a:themeElements>
    <a:clrScheme name="Simple Light">
      <a:dk1>
        <a:srgbClr val="0E3B6C"/>
      </a:dk1>
      <a:lt1>
        <a:srgbClr val="FFFBEB"/>
      </a:lt1>
      <a:dk2>
        <a:srgbClr val="191919"/>
      </a:dk2>
      <a:lt2>
        <a:srgbClr val="F3F3F3"/>
      </a:lt2>
      <a:accent1>
        <a:srgbClr val="F6BD1E"/>
      </a:accent1>
      <a:accent2>
        <a:srgbClr val="DEE5FF"/>
      </a:accent2>
      <a:accent3>
        <a:srgbClr val="F36D2A"/>
      </a:accent3>
      <a:accent4>
        <a:srgbClr val="3DA957"/>
      </a:accent4>
      <a:accent5>
        <a:srgbClr val="0563C1"/>
      </a:accent5>
      <a:accent6>
        <a:srgbClr val="C83288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Aqua Breez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157D1"/>
      </a:accent1>
      <a:accent2>
        <a:srgbClr val="0156D1"/>
      </a:accent2>
      <a:accent3>
        <a:srgbClr val="0381F0"/>
      </a:accent3>
      <a:accent4>
        <a:srgbClr val="01A3FD"/>
      </a:accent4>
      <a:accent5>
        <a:srgbClr val="26F8C9"/>
      </a:accent5>
      <a:accent6>
        <a:srgbClr val="00FFFF"/>
      </a:accent6>
      <a:hlink>
        <a:srgbClr val="00FF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